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3" r:id="rId3"/>
    <p:sldId id="264" r:id="rId4"/>
    <p:sldId id="265" r:id="rId5"/>
    <p:sldId id="266" r:id="rId6"/>
    <p:sldId id="267" r:id="rId7"/>
    <p:sldId id="269" r:id="rId8"/>
    <p:sldId id="271" r:id="rId9"/>
    <p:sldId id="270" r:id="rId10"/>
    <p:sldId id="272" r:id="rId11"/>
    <p:sldId id="273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306" r:id="rId33"/>
    <p:sldId id="312" r:id="rId34"/>
    <p:sldId id="307" r:id="rId35"/>
    <p:sldId id="308" r:id="rId36"/>
    <p:sldId id="309" r:id="rId37"/>
    <p:sldId id="310" r:id="rId38"/>
    <p:sldId id="311" r:id="rId3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0B3902B-E9BF-4E32-B3EE-17D891624BF2}">
          <p14:sldIdLst>
            <p14:sldId id="268"/>
          </p14:sldIdLst>
        </p14:section>
        <p14:section name="21" id="{527FF28A-589C-48C2-B3B8-0BFCF10042FB}">
          <p14:sldIdLst>
            <p14:sldId id="263"/>
            <p14:sldId id="264"/>
            <p14:sldId id="265"/>
            <p14:sldId id="266"/>
            <p14:sldId id="267"/>
            <p14:sldId id="269"/>
            <p14:sldId id="271"/>
            <p14:sldId id="270"/>
            <p14:sldId id="272"/>
            <p14:sldId id="273"/>
          </p14:sldIdLst>
        </p14:section>
        <p14:section name="منو بالایی" id="{A1341B66-15EE-43A8-9D75-6878E6B84CB5}">
          <p14:sldIdLst>
            <p14:sldId id="275"/>
            <p14:sldId id="276"/>
            <p14:sldId id="277"/>
            <p14:sldId id="278"/>
            <p14:sldId id="279"/>
          </p14:sldIdLst>
        </p14:section>
        <p14:section name="منو بالایی 2" id="{8A6B042E-5E0B-4E72-8954-BA966D6B4A7F}">
          <p14:sldIdLst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</p14:sldIdLst>
        </p14:section>
        <p14:section name="1" id="{963E1A90-EC23-4C6B-A3DE-A8E22796E7B7}">
          <p14:sldIdLst>
            <p14:sldId id="289"/>
          </p14:sldIdLst>
        </p14:section>
        <p14:section name="2" id="{F0068E9C-B51E-46C2-8852-E93DDB7E0149}">
          <p14:sldIdLst>
            <p14:sldId id="290"/>
            <p14:sldId id="291"/>
            <p14:sldId id="292"/>
            <p14:sldId id="293"/>
            <p14:sldId id="294"/>
          </p14:sldIdLst>
        </p14:section>
        <p14:section name="11" id="{40A1B8E4-9E19-4FBF-B0D1-B70E1BC72F5B}">
          <p14:sldIdLst>
            <p14:sldId id="306"/>
            <p14:sldId id="312"/>
            <p14:sldId id="307"/>
            <p14:sldId id="308"/>
            <p14:sldId id="309"/>
            <p14:sldId id="310"/>
            <p14:sldId id="31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A19B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18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D76F4-02E8-76F2-A4C2-8E6E830182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830D24-7BED-DAF8-C42E-DCB813C26C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BE796-5305-8EDD-A3C3-07A7D71BE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0490C1-A00F-ABD8-EEBA-CFF67DE67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1137D-A39E-6A07-0140-EA618EE8D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9683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D1F78-427C-DD1D-AFB3-36FC7148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6A031-FCFA-BAC8-1D32-2F23957A61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2848A-CA52-A3DD-4646-ED15EECB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A90B8-654C-2101-90FD-6F0043F78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BF738-4345-ADAB-A2CF-96F306DE1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2550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FF8A51-4B06-9826-D5A7-CC96161B92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E3D15-2E7B-76EC-BD0D-2748F494A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BAE253-AF62-91D4-A581-1E7FDE773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33D7E-3051-83BE-BEAA-B4F3ABFB0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222BD-32B2-533E-CCD5-20E95F5EF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1014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8B4A8-C7CE-F1AB-C302-6C21F07C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BB20C-1209-6354-9415-82FA24539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BA450-BE00-33DD-7382-014BDE77C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480CB-AA20-D0F3-2874-07D49E85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721AC-A89A-E538-8D8C-2A537F7C6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1563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59AA6-1587-1A13-066E-D9D0A020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D6760-08E7-A8C9-493F-1B9645E4B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3D1EEE-939A-4F6E-00F8-13D92C1DE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44BE6-BBFE-EE76-BFCA-4251483E6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6A93E-AB84-3AAB-BCBE-D0551ED3B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8779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C99E6-C6A9-BC6F-6665-D977FD8D6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5A385-6682-0988-AC3C-83837B70E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65A7F-885D-A9E8-8D93-CF3D0A00D0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FF628-4DBD-C209-C5EB-784C212F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EA86F8-CEE5-F337-14A8-6D65E7287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FD6B4D-4EC7-A95E-DA8A-D78C637FD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17521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1333-C080-9731-BBB7-8B7EA4709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9C7A1-D86B-C487-8D4E-4CA9FF3B3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564609-1526-2E5C-7F4F-CD4E98F26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34E83D-6644-90DA-19AA-F6A9AE7C84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2732CE-2BD8-0329-2C28-6C142DCCFA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2CC6EA-2D91-2EB0-A4C0-76E1F7555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18E6A1-93ED-7417-FB35-C9696C015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CEBC59-DA46-59AB-DA3B-A21BDFCF2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8970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1C54C-D24B-61BE-F411-3E0ADA372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43365E-726A-85B2-4499-ED164F9B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FC63A0-3187-0E3B-7888-41543CAAB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B2D35-A0E4-6368-7BA0-E46DB4EB1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8150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A37574-7DD5-66A6-1624-FB23F9F00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FA8F59-28FA-B12F-D099-E106B21A6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BDD4C-5935-D75D-B23A-5425CC349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2997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C31B6-ADDA-333D-34F7-939CA1F91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07388-6CFB-FFF9-D0D0-1F2CA33EA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1EE26E-731B-D87F-3E0C-A999B639C5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139FE-A50F-A7E7-47D1-77C0F889F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F92F92-F357-D7FE-65CF-253CC2CDC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9FC92-9118-AA27-9D4E-65262DD1D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196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2F03-D7B3-96D2-6E1E-BB696F462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175F0D-FCC9-8D70-9472-D8FF98F475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2B6D4-66CA-B2D3-D6D2-3D57DFF317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509851-EB43-F2FE-8311-3F0AB3DBE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1BEA6B-2553-9F1E-FBDF-B54E4CE1E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0B230E-D722-EF27-C284-FC82AAB8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3015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23A05D-354F-C904-CE27-F31BFEB5F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B1769-E271-53FF-2BB1-5500265BF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8D679-E2F9-4BF6-8271-8365E7F8F6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E0431-6540-4AE7-8363-0C6928A4DAB6}" type="datetimeFigureOut">
              <a:rPr lang="fa-IR" smtClean="0"/>
              <a:t>19/04/1447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DD97-5B3B-81C4-17E7-F1502613C9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1E74B-59AC-728C-6F43-26CB59B606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6ED55-38B2-4C16-9B6B-4B55EA9ACB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4398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13" name="arrow.wav"/>
          </p:stSnd>
        </p:sndAc>
      </p:transition>
    </mc:Choice>
    <mc:Fallback xmlns="">
      <p:transition spd="slow">
        <p:fade/>
        <p:sndAc>
          <p:stSnd>
            <p:snd r:embed="rId14" name="arrow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audio" Target="../media/audio2.wav"/><Relationship Id="rId3" Type="http://schemas.openxmlformats.org/officeDocument/2006/relationships/image" Target="../media/image1.jfif"/><Relationship Id="rId7" Type="http://schemas.openxmlformats.org/officeDocument/2006/relationships/slide" Target="slide1.xml"/><Relationship Id="rId12" Type="http://schemas.openxmlformats.org/officeDocument/2006/relationships/slide" Target="slide2.xml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8.svg"/><Relationship Id="rId5" Type="http://schemas.openxmlformats.org/officeDocument/2006/relationships/image" Target="../media/image3.png"/><Relationship Id="rId15" Type="http://schemas.openxmlformats.org/officeDocument/2006/relationships/slide" Target="slide4.xml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svg"/><Relationship Id="rId1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9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Relationship Id="rId9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8.svg"/><Relationship Id="rId3" Type="http://schemas.openxmlformats.org/officeDocument/2006/relationships/slide" Target="slide21.xml"/><Relationship Id="rId7" Type="http://schemas.openxmlformats.org/officeDocument/2006/relationships/slide" Target="slide25.xml"/><Relationship Id="rId12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image" Target="../media/image6.svg"/><Relationship Id="rId5" Type="http://schemas.openxmlformats.org/officeDocument/2006/relationships/slide" Target="slide23.xml"/><Relationship Id="rId10" Type="http://schemas.openxmlformats.org/officeDocument/2006/relationships/image" Target="../media/image5.png"/><Relationship Id="rId4" Type="http://schemas.openxmlformats.org/officeDocument/2006/relationships/slide" Target="slide22.xml"/><Relationship Id="rId9" Type="http://schemas.openxmlformats.org/officeDocument/2006/relationships/image" Target="../media/image18.svg"/><Relationship Id="rId1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audio" Target="../media/audio1.wav"/><Relationship Id="rId3" Type="http://schemas.openxmlformats.org/officeDocument/2006/relationships/slide" Target="slide22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7.png"/><Relationship Id="rId5" Type="http://schemas.openxmlformats.org/officeDocument/2006/relationships/slide" Target="slide24.xml"/><Relationship Id="rId10" Type="http://schemas.openxmlformats.org/officeDocument/2006/relationships/image" Target="../media/image21.svg"/><Relationship Id="rId4" Type="http://schemas.openxmlformats.org/officeDocument/2006/relationships/slide" Target="slide23.xml"/><Relationship Id="rId9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audio" Target="../media/audio1.wav"/><Relationship Id="rId3" Type="http://schemas.openxmlformats.org/officeDocument/2006/relationships/slide" Target="slide22.xml"/><Relationship Id="rId7" Type="http://schemas.openxmlformats.org/officeDocument/2006/relationships/image" Target="../media/image3.png"/><Relationship Id="rId12" Type="http://schemas.openxmlformats.org/officeDocument/2006/relationships/image" Target="../media/image23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22.png"/><Relationship Id="rId5" Type="http://schemas.openxmlformats.org/officeDocument/2006/relationships/slide" Target="slide24.xml"/><Relationship Id="rId10" Type="http://schemas.openxmlformats.org/officeDocument/2006/relationships/image" Target="../media/image6.svg"/><Relationship Id="rId4" Type="http://schemas.openxmlformats.org/officeDocument/2006/relationships/slide" Target="slide23.xml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audio" Target="../media/audio1.wav"/><Relationship Id="rId3" Type="http://schemas.openxmlformats.org/officeDocument/2006/relationships/slide" Target="slide22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7.png"/><Relationship Id="rId5" Type="http://schemas.openxmlformats.org/officeDocument/2006/relationships/slide" Target="slide24.xml"/><Relationship Id="rId10" Type="http://schemas.openxmlformats.org/officeDocument/2006/relationships/image" Target="../media/image6.svg"/><Relationship Id="rId4" Type="http://schemas.openxmlformats.org/officeDocument/2006/relationships/slide" Target="slide23.xml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audio" Target="../media/audio1.wav"/><Relationship Id="rId3" Type="http://schemas.openxmlformats.org/officeDocument/2006/relationships/slide" Target="slide22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7.png"/><Relationship Id="rId5" Type="http://schemas.openxmlformats.org/officeDocument/2006/relationships/slide" Target="slide24.xml"/><Relationship Id="rId10" Type="http://schemas.openxmlformats.org/officeDocument/2006/relationships/image" Target="../media/image6.svg"/><Relationship Id="rId4" Type="http://schemas.openxmlformats.org/officeDocument/2006/relationships/slide" Target="slide23.xml"/><Relationship Id="rId9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0.png"/><Relationship Id="rId3" Type="http://schemas.openxmlformats.org/officeDocument/2006/relationships/slide" Target="slide29.xml"/><Relationship Id="rId7" Type="http://schemas.openxmlformats.org/officeDocument/2006/relationships/image" Target="../media/image26.png"/><Relationship Id="rId12" Type="http://schemas.openxmlformats.org/officeDocument/2006/relationships/slide" Target="slide2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11" Type="http://schemas.openxmlformats.org/officeDocument/2006/relationships/image" Target="../media/image29.svg"/><Relationship Id="rId5" Type="http://schemas.openxmlformats.org/officeDocument/2006/relationships/image" Target="../media/image25.svg"/><Relationship Id="rId15" Type="http://schemas.openxmlformats.org/officeDocument/2006/relationships/audio" Target="../media/audio1.wav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slide" Target="slide27.xml"/><Relationship Id="rId14" Type="http://schemas.openxmlformats.org/officeDocument/2006/relationships/image" Target="../media/image31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38.png"/><Relationship Id="rId3" Type="http://schemas.openxmlformats.org/officeDocument/2006/relationships/slide" Target="slide31.xml"/><Relationship Id="rId7" Type="http://schemas.openxmlformats.org/officeDocument/2006/relationships/image" Target="../media/image34.png"/><Relationship Id="rId12" Type="http://schemas.openxmlformats.org/officeDocument/2006/relationships/slide" Target="slide2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11" Type="http://schemas.openxmlformats.org/officeDocument/2006/relationships/image" Target="../media/image37.svg"/><Relationship Id="rId5" Type="http://schemas.openxmlformats.org/officeDocument/2006/relationships/image" Target="../media/image33.svg"/><Relationship Id="rId15" Type="http://schemas.openxmlformats.org/officeDocument/2006/relationships/audio" Target="../media/audio1.wav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slide" Target="slide27.xml"/><Relationship Id="rId14" Type="http://schemas.openxmlformats.org/officeDocument/2006/relationships/image" Target="../media/image39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2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audio" Target="../media/audio1.wav"/><Relationship Id="rId5" Type="http://schemas.openxmlformats.org/officeDocument/2006/relationships/image" Target="../media/image34.png"/><Relationship Id="rId10" Type="http://schemas.openxmlformats.org/officeDocument/2006/relationships/image" Target="../media/image41.svg"/><Relationship Id="rId4" Type="http://schemas.openxmlformats.org/officeDocument/2006/relationships/image" Target="../media/image33.svg"/><Relationship Id="rId9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audio" Target="../media/audio1.wav"/><Relationship Id="rId5" Type="http://schemas.openxmlformats.org/officeDocument/2006/relationships/image" Target="../media/image34.png"/><Relationship Id="rId10" Type="http://schemas.openxmlformats.org/officeDocument/2006/relationships/image" Target="../media/image43.svg"/><Relationship Id="rId4" Type="http://schemas.openxmlformats.org/officeDocument/2006/relationships/image" Target="../media/image33.svg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Relationship Id="rId9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2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11" Type="http://schemas.openxmlformats.org/officeDocument/2006/relationships/audio" Target="../media/audio1.wav"/><Relationship Id="rId5" Type="http://schemas.openxmlformats.org/officeDocument/2006/relationships/image" Target="../media/image36.png"/><Relationship Id="rId10" Type="http://schemas.openxmlformats.org/officeDocument/2006/relationships/image" Target="../media/image45.svg"/><Relationship Id="rId4" Type="http://schemas.openxmlformats.org/officeDocument/2006/relationships/image" Target="../media/image33.svg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11" Type="http://schemas.openxmlformats.org/officeDocument/2006/relationships/audio" Target="../media/audio1.wav"/><Relationship Id="rId5" Type="http://schemas.openxmlformats.org/officeDocument/2006/relationships/image" Target="../media/image36.png"/><Relationship Id="rId10" Type="http://schemas.openxmlformats.org/officeDocument/2006/relationships/image" Target="../media/image47.svg"/><Relationship Id="rId4" Type="http://schemas.openxmlformats.org/officeDocument/2006/relationships/image" Target="../media/image35.svg"/><Relationship Id="rId9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slide" Target="slide32.xml"/><Relationship Id="rId9" Type="http://schemas.openxmlformats.org/officeDocument/2006/relationships/audio" Target="../media/audio4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Relationship Id="rId9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audio" Target="../media/audio2.wav"/><Relationship Id="rId9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audio" Target="../media/audio1.wav"/><Relationship Id="rId4" Type="http://schemas.openxmlformats.org/officeDocument/2006/relationships/audio" Target="../media/audio2.wav"/><Relationship Id="rId9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audio" Target="../media/audio1.wav"/><Relationship Id="rId5" Type="http://schemas.openxmlformats.org/officeDocument/2006/relationships/slide" Target="slide9.xml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13.png"/><Relationship Id="rId7" Type="http://schemas.microsoft.com/office/2007/relationships/hdphoto" Target="../media/hdphoto1.wdp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1.png"/><Relationship Id="rId5" Type="http://schemas.openxmlformats.org/officeDocument/2006/relationships/slide" Target="slide7.xml"/><Relationship Id="rId10" Type="http://schemas.openxmlformats.org/officeDocument/2006/relationships/slide" Target="slide8.xml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slide" Target="slide7.xml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slide" Target="slide8.xml"/><Relationship Id="rId10" Type="http://schemas.openxmlformats.org/officeDocument/2006/relationships/slide" Target="slide9.xml"/><Relationship Id="rId4" Type="http://schemas.microsoft.com/office/2007/relationships/hdphoto" Target="../media/hdphoto3.wdp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زمینه اصلی">
            <a:extLst>
              <a:ext uri="{FF2B5EF4-FFF2-40B4-BE49-F238E27FC236}">
                <a16:creationId xmlns:a16="http://schemas.microsoft.com/office/drawing/2014/main" id="{CD4AEA56-CA26-C81A-65A8-2F6A59A4AE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1047"/>
            <a:ext cx="12191999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70C0"/>
            </a:solidFill>
          </a:ln>
        </p:spPr>
      </p:pic>
      <p:sp>
        <p:nvSpPr>
          <p:cNvPr id="2" name="صفحه">
            <a:extLst>
              <a:ext uri="{FF2B5EF4-FFF2-40B4-BE49-F238E27FC236}">
                <a16:creationId xmlns:a16="http://schemas.microsoft.com/office/drawing/2014/main" id="{1E9A5A94-8778-6B33-ADAB-F7E497AFAD84}"/>
              </a:ext>
            </a:extLst>
          </p:cNvPr>
          <p:cNvSpPr/>
          <p:nvPr/>
        </p:nvSpPr>
        <p:spPr>
          <a:xfrm>
            <a:off x="9601460" y="-158036"/>
            <a:ext cx="2760755" cy="7174073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دکمه">
            <a:extLst>
              <a:ext uri="{FF2B5EF4-FFF2-40B4-BE49-F238E27FC236}">
                <a16:creationId xmlns:a16="http://schemas.microsoft.com/office/drawing/2014/main" id="{48E1E14D-DC87-2955-E831-72AC40BDF301}"/>
              </a:ext>
            </a:extLst>
          </p:cNvPr>
          <p:cNvGrpSpPr/>
          <p:nvPr/>
        </p:nvGrpSpPr>
        <p:grpSpPr>
          <a:xfrm>
            <a:off x="9087347" y="0"/>
            <a:ext cx="514112" cy="530090"/>
            <a:chOff x="9087347" y="0"/>
            <a:chExt cx="514112" cy="530090"/>
          </a:xfrm>
        </p:grpSpPr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5880E4F4-96B6-FD23-B0A6-95E4EDBD0540}"/>
                </a:ext>
              </a:extLst>
            </p:cNvPr>
            <p:cNvSpPr/>
            <p:nvPr/>
          </p:nvSpPr>
          <p:spPr>
            <a:xfrm rot="16200000">
              <a:off x="9079358" y="7989"/>
              <a:ext cx="530090" cy="514112"/>
            </a:xfrm>
            <a:prstGeom prst="round2SameRect">
              <a:avLst>
                <a:gd name="adj1" fmla="val 29225"/>
                <a:gd name="adj2" fmla="val 0"/>
              </a:avLst>
            </a:prstGeom>
            <a:solidFill>
              <a:srgbClr val="00B0F0">
                <a:alpha val="10000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B29996F-6FFE-BD3D-7FCE-4D3537DCA57F}"/>
                </a:ext>
              </a:extLst>
            </p:cNvPr>
            <p:cNvCxnSpPr>
              <a:cxnSpLocks/>
            </p:cNvCxnSpPr>
            <p:nvPr/>
          </p:nvCxnSpPr>
          <p:spPr>
            <a:xfrm>
              <a:off x="9208620" y="177071"/>
              <a:ext cx="281162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2E13370-7DF0-78DC-74A9-EF08DA3CC935}"/>
                </a:ext>
              </a:extLst>
            </p:cNvPr>
            <p:cNvCxnSpPr>
              <a:cxnSpLocks/>
            </p:cNvCxnSpPr>
            <p:nvPr/>
          </p:nvCxnSpPr>
          <p:spPr>
            <a:xfrm>
              <a:off x="9208620" y="266536"/>
              <a:ext cx="281162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E374DDB-3603-DCF3-2F0E-77D3E0575793}"/>
                </a:ext>
              </a:extLst>
            </p:cNvPr>
            <p:cNvCxnSpPr>
              <a:cxnSpLocks/>
            </p:cNvCxnSpPr>
            <p:nvPr/>
          </p:nvCxnSpPr>
          <p:spPr>
            <a:xfrm>
              <a:off x="9208620" y="353283"/>
              <a:ext cx="281162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فهرست">
            <a:extLst>
              <a:ext uri="{FF2B5EF4-FFF2-40B4-BE49-F238E27FC236}">
                <a16:creationId xmlns:a16="http://schemas.microsoft.com/office/drawing/2014/main" id="{663D3A2E-2AB8-CFA2-2ED8-34663D966618}"/>
              </a:ext>
            </a:extLst>
          </p:cNvPr>
          <p:cNvGrpSpPr/>
          <p:nvPr/>
        </p:nvGrpSpPr>
        <p:grpSpPr>
          <a:xfrm>
            <a:off x="10206596" y="893238"/>
            <a:ext cx="1561604" cy="4517038"/>
            <a:chOff x="10206596" y="893238"/>
            <a:chExt cx="1561604" cy="4517038"/>
          </a:xfrm>
        </p:grpSpPr>
        <p:pic>
          <p:nvPicPr>
            <p:cNvPr id="21" name="Graphic 6" descr="Home">
              <a:extLst>
                <a:ext uri="{FF2B5EF4-FFF2-40B4-BE49-F238E27FC236}">
                  <a16:creationId xmlns:a16="http://schemas.microsoft.com/office/drawing/2014/main" id="{390FEC4D-C2BE-5A42-4512-04C446E62BF2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470038" y="956496"/>
              <a:ext cx="273595" cy="273595"/>
            </a:xfrm>
            <a:prstGeom prst="rect">
              <a:avLst/>
            </a:prstGeom>
          </p:spPr>
        </p:pic>
        <p:sp>
          <p:nvSpPr>
            <p:cNvPr id="23" name="TextBox 22">
              <a:hlinkClick r:id="rId7" action="ppaction://hlinksldjump"/>
              <a:extLst>
                <a:ext uri="{FF2B5EF4-FFF2-40B4-BE49-F238E27FC236}">
                  <a16:creationId xmlns:a16="http://schemas.microsoft.com/office/drawing/2014/main" id="{727AB493-AD86-61BB-079E-82ED5A3242CB}"/>
                </a:ext>
              </a:extLst>
            </p:cNvPr>
            <p:cNvSpPr txBox="1"/>
            <p:nvPr/>
          </p:nvSpPr>
          <p:spPr>
            <a:xfrm>
              <a:off x="10206596" y="893238"/>
              <a:ext cx="1227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ln w="190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Kalameh" pitchFamily="2" charset="-78"/>
                  <a:cs typeface="Kalameh" pitchFamily="2" charset="-78"/>
                </a:rPr>
                <a:t>مقدمه</a:t>
              </a:r>
              <a:endParaRPr lang="en-US" sz="2000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Kalameh" pitchFamily="2" charset="-78"/>
                <a:cs typeface="Kalameh" pitchFamily="2" charset="-78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05EE729E-55C4-D411-35EA-88B7D927B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469675" y="1962447"/>
              <a:ext cx="274320" cy="274320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ABE230D4-2AE7-3E13-4F55-C7BD4CF3D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469675" y="2969123"/>
              <a:ext cx="274320" cy="274320"/>
            </a:xfrm>
            <a:prstGeom prst="rect">
              <a:avLst/>
            </a:prstGeom>
          </p:spPr>
        </p:pic>
        <p:sp>
          <p:nvSpPr>
            <p:cNvPr id="26" name="TextBox 25">
              <a:hlinkClick r:id="rId12" action="ppaction://hlinksldjump">
                <a:snd r:embed="rId13" name="click.wav"/>
              </a:hlinkClick>
              <a:extLst>
                <a:ext uri="{FF2B5EF4-FFF2-40B4-BE49-F238E27FC236}">
                  <a16:creationId xmlns:a16="http://schemas.microsoft.com/office/drawing/2014/main" id="{876F0A88-8AB0-D407-226B-E9012D0966DB}"/>
                </a:ext>
              </a:extLst>
            </p:cNvPr>
            <p:cNvSpPr txBox="1"/>
            <p:nvPr/>
          </p:nvSpPr>
          <p:spPr>
            <a:xfrm>
              <a:off x="10206596" y="1922470"/>
              <a:ext cx="1227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ln w="190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Kalameh" pitchFamily="2" charset="-78"/>
                  <a:cs typeface="Kalameh" pitchFamily="2" charset="-78"/>
                </a:rPr>
                <a:t>بحث اول</a:t>
              </a:r>
              <a:endParaRPr lang="en-US" sz="2000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Kalameh" pitchFamily="2" charset="-78"/>
                <a:cs typeface="Kalameh" pitchFamily="2" charset="-78"/>
              </a:endParaRPr>
            </a:p>
          </p:txBody>
        </p:sp>
        <p:sp>
          <p:nvSpPr>
            <p:cNvPr id="28" name="TextBox 27">
              <a:hlinkClick r:id="rId14" action="ppaction://hlinksldjump">
                <a:snd r:embed="rId13" name="click.wav"/>
              </a:hlinkClick>
              <a:extLst>
                <a:ext uri="{FF2B5EF4-FFF2-40B4-BE49-F238E27FC236}">
                  <a16:creationId xmlns:a16="http://schemas.microsoft.com/office/drawing/2014/main" id="{A97FCDAB-A2BE-94F5-1CA9-60A3DA36FDB5}"/>
                </a:ext>
              </a:extLst>
            </p:cNvPr>
            <p:cNvSpPr txBox="1"/>
            <p:nvPr/>
          </p:nvSpPr>
          <p:spPr>
            <a:xfrm>
              <a:off x="10206596" y="2951702"/>
              <a:ext cx="1227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ln w="190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Kalameh" pitchFamily="2" charset="-78"/>
                  <a:cs typeface="Kalameh" pitchFamily="2" charset="-78"/>
                </a:rPr>
                <a:t>بحث دوم</a:t>
              </a:r>
              <a:endParaRPr lang="en-US" sz="2000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Kalameh" pitchFamily="2" charset="-78"/>
                <a:cs typeface="Kalameh" pitchFamily="2" charset="-78"/>
              </a:endParaRPr>
            </a:p>
          </p:txBody>
        </p:sp>
        <p:sp>
          <p:nvSpPr>
            <p:cNvPr id="29" name="!!1" descr="Smart Phone with solid fill">
              <a:extLst>
                <a:ext uri="{FF2B5EF4-FFF2-40B4-BE49-F238E27FC236}">
                  <a16:creationId xmlns:a16="http://schemas.microsoft.com/office/drawing/2014/main" id="{ED802E31-2576-1C75-0589-E3276D3FFB06}"/>
                </a:ext>
              </a:extLst>
            </p:cNvPr>
            <p:cNvSpPr/>
            <p:nvPr/>
          </p:nvSpPr>
          <p:spPr>
            <a:xfrm>
              <a:off x="11505575" y="3975799"/>
              <a:ext cx="202521" cy="371289"/>
            </a:xfrm>
            <a:custGeom>
              <a:avLst/>
              <a:gdLst>
                <a:gd name="connsiteX0" fmla="*/ 1853847 w 2118682"/>
                <a:gd name="connsiteY0" fmla="*/ 3354580 h 3884250"/>
                <a:gd name="connsiteX1" fmla="*/ 264835 w 2118682"/>
                <a:gd name="connsiteY1" fmla="*/ 3354580 h 3884250"/>
                <a:gd name="connsiteX2" fmla="*/ 264835 w 2118682"/>
                <a:gd name="connsiteY2" fmla="*/ 529671 h 3884250"/>
                <a:gd name="connsiteX3" fmla="*/ 1853847 w 2118682"/>
                <a:gd name="connsiteY3" fmla="*/ 529671 h 3884250"/>
                <a:gd name="connsiteX4" fmla="*/ 1853847 w 2118682"/>
                <a:gd name="connsiteY4" fmla="*/ 3354580 h 3884250"/>
                <a:gd name="connsiteX5" fmla="*/ 882784 w 2118682"/>
                <a:gd name="connsiteY5" fmla="*/ 176557 h 3884250"/>
                <a:gd name="connsiteX6" fmla="*/ 1235898 w 2118682"/>
                <a:gd name="connsiteY6" fmla="*/ 176557 h 3884250"/>
                <a:gd name="connsiteX7" fmla="*/ 1324176 w 2118682"/>
                <a:gd name="connsiteY7" fmla="*/ 264835 h 3884250"/>
                <a:gd name="connsiteX8" fmla="*/ 1235898 w 2118682"/>
                <a:gd name="connsiteY8" fmla="*/ 353114 h 3884250"/>
                <a:gd name="connsiteX9" fmla="*/ 882784 w 2118682"/>
                <a:gd name="connsiteY9" fmla="*/ 353114 h 3884250"/>
                <a:gd name="connsiteX10" fmla="*/ 794506 w 2118682"/>
                <a:gd name="connsiteY10" fmla="*/ 264835 h 3884250"/>
                <a:gd name="connsiteX11" fmla="*/ 882784 w 2118682"/>
                <a:gd name="connsiteY11" fmla="*/ 176557 h 3884250"/>
                <a:gd name="connsiteX12" fmla="*/ 2030404 w 2118682"/>
                <a:gd name="connsiteY12" fmla="*/ 0 h 3884250"/>
                <a:gd name="connsiteX13" fmla="*/ 88278 w 2118682"/>
                <a:gd name="connsiteY13" fmla="*/ 0 h 3884250"/>
                <a:gd name="connsiteX14" fmla="*/ 0 w 2118682"/>
                <a:gd name="connsiteY14" fmla="*/ 88278 h 3884250"/>
                <a:gd name="connsiteX15" fmla="*/ 0 w 2118682"/>
                <a:gd name="connsiteY15" fmla="*/ 3795972 h 3884250"/>
                <a:gd name="connsiteX16" fmla="*/ 88278 w 2118682"/>
                <a:gd name="connsiteY16" fmla="*/ 3884250 h 3884250"/>
                <a:gd name="connsiteX17" fmla="*/ 2030404 w 2118682"/>
                <a:gd name="connsiteY17" fmla="*/ 3884250 h 3884250"/>
                <a:gd name="connsiteX18" fmla="*/ 2118682 w 2118682"/>
                <a:gd name="connsiteY18" fmla="*/ 3795972 h 3884250"/>
                <a:gd name="connsiteX19" fmla="*/ 2118682 w 2118682"/>
                <a:gd name="connsiteY19" fmla="*/ 88278 h 3884250"/>
                <a:gd name="connsiteX20" fmla="*/ 2030404 w 2118682"/>
                <a:gd name="connsiteY20" fmla="*/ 0 h 388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18682" h="3884250">
                  <a:moveTo>
                    <a:pt x="1853847" y="3354580"/>
                  </a:moveTo>
                  <a:lnTo>
                    <a:pt x="264835" y="3354580"/>
                  </a:lnTo>
                  <a:lnTo>
                    <a:pt x="264835" y="529671"/>
                  </a:lnTo>
                  <a:lnTo>
                    <a:pt x="1853847" y="529671"/>
                  </a:lnTo>
                  <a:lnTo>
                    <a:pt x="1853847" y="3354580"/>
                  </a:lnTo>
                  <a:close/>
                  <a:moveTo>
                    <a:pt x="882784" y="176557"/>
                  </a:moveTo>
                  <a:lnTo>
                    <a:pt x="1235898" y="176557"/>
                  </a:lnTo>
                  <a:cubicBezTo>
                    <a:pt x="1284451" y="176557"/>
                    <a:pt x="1324176" y="216282"/>
                    <a:pt x="1324176" y="264835"/>
                  </a:cubicBezTo>
                  <a:cubicBezTo>
                    <a:pt x="1324176" y="313388"/>
                    <a:pt x="1284451" y="353114"/>
                    <a:pt x="1235898" y="353114"/>
                  </a:cubicBezTo>
                  <a:lnTo>
                    <a:pt x="882784" y="353114"/>
                  </a:lnTo>
                  <a:cubicBezTo>
                    <a:pt x="834231" y="353114"/>
                    <a:pt x="794506" y="313388"/>
                    <a:pt x="794506" y="264835"/>
                  </a:cubicBezTo>
                  <a:cubicBezTo>
                    <a:pt x="794506" y="216282"/>
                    <a:pt x="834231" y="176557"/>
                    <a:pt x="882784" y="176557"/>
                  </a:cubicBezTo>
                  <a:close/>
                  <a:moveTo>
                    <a:pt x="2030404" y="0"/>
                  </a:moveTo>
                  <a:lnTo>
                    <a:pt x="88278" y="0"/>
                  </a:lnTo>
                  <a:cubicBezTo>
                    <a:pt x="39725" y="0"/>
                    <a:pt x="0" y="39725"/>
                    <a:pt x="0" y="88278"/>
                  </a:cubicBezTo>
                  <a:lnTo>
                    <a:pt x="0" y="3795972"/>
                  </a:lnTo>
                  <a:cubicBezTo>
                    <a:pt x="0" y="3844525"/>
                    <a:pt x="39725" y="3884250"/>
                    <a:pt x="88278" y="3884250"/>
                  </a:cubicBezTo>
                  <a:lnTo>
                    <a:pt x="2030404" y="3884250"/>
                  </a:lnTo>
                  <a:cubicBezTo>
                    <a:pt x="2078957" y="3884250"/>
                    <a:pt x="2118682" y="3844525"/>
                    <a:pt x="2118682" y="3795972"/>
                  </a:cubicBezTo>
                  <a:lnTo>
                    <a:pt x="2118682" y="88278"/>
                  </a:lnTo>
                  <a:cubicBezTo>
                    <a:pt x="2118682" y="39725"/>
                    <a:pt x="2078957" y="0"/>
                    <a:pt x="2030404" y="0"/>
                  </a:cubicBezTo>
                  <a:close/>
                </a:path>
              </a:pathLst>
            </a:custGeom>
            <a:solidFill>
              <a:schemeClr val="bg1"/>
            </a:solidFill>
            <a:ln w="44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!!1" descr="Monitor with solid fill">
              <a:extLst>
                <a:ext uri="{FF2B5EF4-FFF2-40B4-BE49-F238E27FC236}">
                  <a16:creationId xmlns:a16="http://schemas.microsoft.com/office/drawing/2014/main" id="{45736274-B0F8-1941-3DA0-4A49CADC773B}"/>
                </a:ext>
              </a:extLst>
            </p:cNvPr>
            <p:cNvSpPr/>
            <p:nvPr/>
          </p:nvSpPr>
          <p:spPr>
            <a:xfrm>
              <a:off x="11445471" y="5079444"/>
              <a:ext cx="322729" cy="274320"/>
            </a:xfrm>
            <a:custGeom>
              <a:avLst/>
              <a:gdLst>
                <a:gd name="connsiteX0" fmla="*/ 3266301 w 3531135"/>
                <a:gd name="connsiteY0" fmla="*/ 2206960 h 3001465"/>
                <a:gd name="connsiteX1" fmla="*/ 264835 w 3531135"/>
                <a:gd name="connsiteY1" fmla="*/ 2206960 h 3001465"/>
                <a:gd name="connsiteX2" fmla="*/ 264835 w 3531135"/>
                <a:gd name="connsiteY2" fmla="*/ 264835 h 3001465"/>
                <a:gd name="connsiteX3" fmla="*/ 3266301 w 3531135"/>
                <a:gd name="connsiteY3" fmla="*/ 264835 h 3001465"/>
                <a:gd name="connsiteX4" fmla="*/ 3266301 w 3531135"/>
                <a:gd name="connsiteY4" fmla="*/ 2206960 h 3001465"/>
                <a:gd name="connsiteX5" fmla="*/ 3354579 w 3531135"/>
                <a:gd name="connsiteY5" fmla="*/ 0 h 3001465"/>
                <a:gd name="connsiteX6" fmla="*/ 176557 w 3531135"/>
                <a:gd name="connsiteY6" fmla="*/ 0 h 3001465"/>
                <a:gd name="connsiteX7" fmla="*/ 0 w 3531135"/>
                <a:gd name="connsiteY7" fmla="*/ 176557 h 3001465"/>
                <a:gd name="connsiteX8" fmla="*/ 0 w 3531135"/>
                <a:gd name="connsiteY8" fmla="*/ 2295238 h 3001465"/>
                <a:gd name="connsiteX9" fmla="*/ 176557 w 3531135"/>
                <a:gd name="connsiteY9" fmla="*/ 2471795 h 3001465"/>
                <a:gd name="connsiteX10" fmla="*/ 1412454 w 3531135"/>
                <a:gd name="connsiteY10" fmla="*/ 2471795 h 3001465"/>
                <a:gd name="connsiteX11" fmla="*/ 1412454 w 3531135"/>
                <a:gd name="connsiteY11" fmla="*/ 2736630 h 3001465"/>
                <a:gd name="connsiteX12" fmla="*/ 971062 w 3531135"/>
                <a:gd name="connsiteY12" fmla="*/ 2736630 h 3001465"/>
                <a:gd name="connsiteX13" fmla="*/ 971062 w 3531135"/>
                <a:gd name="connsiteY13" fmla="*/ 3001466 h 3001465"/>
                <a:gd name="connsiteX14" fmla="*/ 2560074 w 3531135"/>
                <a:gd name="connsiteY14" fmla="*/ 3001466 h 3001465"/>
                <a:gd name="connsiteX15" fmla="*/ 2560074 w 3531135"/>
                <a:gd name="connsiteY15" fmla="*/ 2736630 h 3001465"/>
                <a:gd name="connsiteX16" fmla="*/ 2118682 w 3531135"/>
                <a:gd name="connsiteY16" fmla="*/ 2736630 h 3001465"/>
                <a:gd name="connsiteX17" fmla="*/ 2118682 w 3531135"/>
                <a:gd name="connsiteY17" fmla="*/ 2471795 h 3001465"/>
                <a:gd name="connsiteX18" fmla="*/ 3354579 w 3531135"/>
                <a:gd name="connsiteY18" fmla="*/ 2471795 h 3001465"/>
                <a:gd name="connsiteX19" fmla="*/ 3531136 w 3531135"/>
                <a:gd name="connsiteY19" fmla="*/ 2295238 h 3001465"/>
                <a:gd name="connsiteX20" fmla="*/ 3531136 w 3531135"/>
                <a:gd name="connsiteY20" fmla="*/ 176557 h 3001465"/>
                <a:gd name="connsiteX21" fmla="*/ 3354579 w 3531135"/>
                <a:gd name="connsiteY21" fmla="*/ 0 h 300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31135" h="3001465">
                  <a:moveTo>
                    <a:pt x="3266301" y="2206960"/>
                  </a:moveTo>
                  <a:lnTo>
                    <a:pt x="264835" y="2206960"/>
                  </a:lnTo>
                  <a:lnTo>
                    <a:pt x="264835" y="264835"/>
                  </a:lnTo>
                  <a:lnTo>
                    <a:pt x="3266301" y="264835"/>
                  </a:lnTo>
                  <a:lnTo>
                    <a:pt x="3266301" y="2206960"/>
                  </a:lnTo>
                  <a:close/>
                  <a:moveTo>
                    <a:pt x="3354579" y="0"/>
                  </a:moveTo>
                  <a:lnTo>
                    <a:pt x="176557" y="0"/>
                  </a:lnTo>
                  <a:cubicBezTo>
                    <a:pt x="79451" y="0"/>
                    <a:pt x="0" y="79451"/>
                    <a:pt x="0" y="176557"/>
                  </a:cubicBezTo>
                  <a:lnTo>
                    <a:pt x="0" y="2295238"/>
                  </a:lnTo>
                  <a:cubicBezTo>
                    <a:pt x="0" y="2392345"/>
                    <a:pt x="79451" y="2471795"/>
                    <a:pt x="176557" y="2471795"/>
                  </a:cubicBezTo>
                  <a:lnTo>
                    <a:pt x="1412454" y="2471795"/>
                  </a:lnTo>
                  <a:lnTo>
                    <a:pt x="1412454" y="2736630"/>
                  </a:lnTo>
                  <a:lnTo>
                    <a:pt x="971062" y="2736630"/>
                  </a:lnTo>
                  <a:lnTo>
                    <a:pt x="971062" y="3001466"/>
                  </a:lnTo>
                  <a:lnTo>
                    <a:pt x="2560074" y="3001466"/>
                  </a:lnTo>
                  <a:lnTo>
                    <a:pt x="2560074" y="2736630"/>
                  </a:lnTo>
                  <a:lnTo>
                    <a:pt x="2118682" y="2736630"/>
                  </a:lnTo>
                  <a:lnTo>
                    <a:pt x="2118682" y="2471795"/>
                  </a:lnTo>
                  <a:lnTo>
                    <a:pt x="3354579" y="2471795"/>
                  </a:lnTo>
                  <a:cubicBezTo>
                    <a:pt x="3451685" y="2471795"/>
                    <a:pt x="3531136" y="2392345"/>
                    <a:pt x="3531136" y="2295238"/>
                  </a:cubicBezTo>
                  <a:lnTo>
                    <a:pt x="3531136" y="176557"/>
                  </a:lnTo>
                  <a:cubicBezTo>
                    <a:pt x="3531136" y="79451"/>
                    <a:pt x="3451685" y="0"/>
                    <a:pt x="3354579" y="0"/>
                  </a:cubicBezTo>
                  <a:close/>
                </a:path>
              </a:pathLst>
            </a:custGeom>
            <a:solidFill>
              <a:schemeClr val="bg1"/>
            </a:solidFill>
            <a:ln w="44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TextBox 30">
              <a:hlinkClick r:id="rId15" action="ppaction://hlinksldjump">
                <a:snd r:embed="rId13" name="click.wav"/>
              </a:hlinkClick>
              <a:extLst>
                <a:ext uri="{FF2B5EF4-FFF2-40B4-BE49-F238E27FC236}">
                  <a16:creationId xmlns:a16="http://schemas.microsoft.com/office/drawing/2014/main" id="{708A93A4-D89A-0FAD-8752-2C93060E9A13}"/>
                </a:ext>
              </a:extLst>
            </p:cNvPr>
            <p:cNvSpPr txBox="1"/>
            <p:nvPr/>
          </p:nvSpPr>
          <p:spPr>
            <a:xfrm>
              <a:off x="10206596" y="3980934"/>
              <a:ext cx="1227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ln w="190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Kalameh" pitchFamily="2" charset="-78"/>
                  <a:cs typeface="Kalameh" pitchFamily="2" charset="-78"/>
                </a:rPr>
                <a:t>بحث سوم</a:t>
              </a:r>
              <a:endParaRPr lang="en-US" sz="2000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Kalameh" pitchFamily="2" charset="-78"/>
                <a:cs typeface="Kalameh" pitchFamily="2" charset="-78"/>
              </a:endParaRPr>
            </a:p>
          </p:txBody>
        </p:sp>
        <p:sp>
          <p:nvSpPr>
            <p:cNvPr id="32" name="TextBox 31">
              <a:hlinkClick r:id="rId16" action="ppaction://hlinksldjump"/>
              <a:extLst>
                <a:ext uri="{FF2B5EF4-FFF2-40B4-BE49-F238E27FC236}">
                  <a16:creationId xmlns:a16="http://schemas.microsoft.com/office/drawing/2014/main" id="{9E9ADCBD-B3DE-A031-F65D-85BF732CB202}"/>
                </a:ext>
              </a:extLst>
            </p:cNvPr>
            <p:cNvSpPr txBox="1"/>
            <p:nvPr/>
          </p:nvSpPr>
          <p:spPr>
            <a:xfrm>
              <a:off x="10206596" y="5010166"/>
              <a:ext cx="12277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ln w="190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Kalameh" pitchFamily="2" charset="-78"/>
                  <a:cs typeface="Kalameh" pitchFamily="2" charset="-78"/>
                </a:rPr>
                <a:t>جمعبندی</a:t>
              </a:r>
              <a:endParaRPr lang="en-US" sz="2000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Kalameh" pitchFamily="2" charset="-78"/>
                <a:cs typeface="Kalameh" pitchFamily="2" charset="-78"/>
              </a:endParaRPr>
            </a:p>
          </p:txBody>
        </p:sp>
      </p:grpSp>
      <p:sp>
        <p:nvSpPr>
          <p:cNvPr id="33" name="غلتک">
            <a:hlinkClick r:id="rId7" action="ppaction://hlinksldjump"/>
            <a:extLst>
              <a:ext uri="{FF2B5EF4-FFF2-40B4-BE49-F238E27FC236}">
                <a16:creationId xmlns:a16="http://schemas.microsoft.com/office/drawing/2014/main" id="{F241F3DF-6CA0-81C3-EEEB-E91F6DBDD38F}"/>
              </a:ext>
            </a:extLst>
          </p:cNvPr>
          <p:cNvSpPr/>
          <p:nvPr/>
        </p:nvSpPr>
        <p:spPr>
          <a:xfrm rot="16200000">
            <a:off x="10783122" y="-114206"/>
            <a:ext cx="660062" cy="2498125"/>
          </a:xfrm>
          <a:prstGeom prst="round2SameRect">
            <a:avLst>
              <a:gd name="adj1" fmla="val 28789"/>
              <a:gd name="adj2" fmla="val 0"/>
            </a:avLst>
          </a:prstGeom>
          <a:solidFill>
            <a:srgbClr val="00B0F0">
              <a:alpha val="10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076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7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0.18399 -0.00347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93" y="-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0.18399 -0.00347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93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99 -0.00347 L -1.66667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98 -0.00347 L 3.33333E-6 -2.96296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93" y="13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3" grpId="0" animBg="1"/>
      <p:bldP spid="3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BBF3DB-76D2-D431-31AA-EAE38E6B6237}"/>
              </a:ext>
            </a:extLst>
          </p:cNvPr>
          <p:cNvSpPr txBox="1"/>
          <p:nvPr/>
        </p:nvSpPr>
        <p:spPr>
          <a:xfrm>
            <a:off x="0" y="1816100"/>
            <a:ext cx="7508875" cy="37702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3900" dirty="0" err="1">
                <a:blipFill>
                  <a:blip r:embed="rId3"/>
                  <a:stretch>
                    <a:fillRect l="-35813" t="-2393" r="-31427" b="-672"/>
                  </a:stretch>
                </a:blipFill>
                <a:latin typeface="Equalize" panose="00000400000000000000" pitchFamily="2" charset="0"/>
              </a:rPr>
              <a:t>Fx</a:t>
            </a:r>
            <a:endParaRPr lang="fa-IR" sz="23900" dirty="0">
              <a:blipFill>
                <a:blip r:embed="rId3"/>
                <a:stretch>
                  <a:fillRect l="-35813" t="-2393" r="-31427" b="-672"/>
                </a:stretch>
              </a:blipFill>
              <a:latin typeface="Equalize" panose="00000400000000000000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6C822D8-5C67-3FD9-1549-314D1C12929B}"/>
              </a:ext>
            </a:extLst>
          </p:cNvPr>
          <p:cNvSpPr/>
          <p:nvPr/>
        </p:nvSpPr>
        <p:spPr>
          <a:xfrm>
            <a:off x="8953500" y="-838200"/>
            <a:ext cx="4127500" cy="92837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15E791-8F62-2180-C71D-23C31D8197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507" y="0"/>
            <a:ext cx="2567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46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5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5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5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uild="p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uild="p"/>
          <p:bldP spid="3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4EBB74-56C6-F943-42EE-94B846CEA775}"/>
              </a:ext>
            </a:extLst>
          </p:cNvPr>
          <p:cNvSpPr txBox="1"/>
          <p:nvPr/>
        </p:nvSpPr>
        <p:spPr>
          <a:xfrm>
            <a:off x="1502420" y="1016000"/>
            <a:ext cx="7508875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9600" dirty="0" err="1">
                <a:blipFill>
                  <a:blip r:embed="rId3"/>
                  <a:stretch>
                    <a:fillRect l="-35813" t="-2393" r="-31427" b="-672"/>
                  </a:stretch>
                </a:blipFill>
                <a:latin typeface="Equalize" panose="00000400000000000000" pitchFamily="2" charset="0"/>
              </a:rPr>
              <a:t>Fx</a:t>
            </a:r>
            <a:endParaRPr lang="fa-IR" sz="9600" dirty="0">
              <a:blipFill>
                <a:blip r:embed="rId3"/>
                <a:stretch>
                  <a:fillRect l="-35813" t="-2393" r="-31427" b="-672"/>
                </a:stretch>
              </a:blipFill>
              <a:latin typeface="Equalize" panose="00000400000000000000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08A8108-093C-E14E-895B-3DDB636FA2B3}"/>
              </a:ext>
            </a:extLst>
          </p:cNvPr>
          <p:cNvSpPr/>
          <p:nvPr/>
        </p:nvSpPr>
        <p:spPr>
          <a:xfrm>
            <a:off x="8953500" y="-838200"/>
            <a:ext cx="4127500" cy="92837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BFF89-E578-5B75-158F-3FBBC5C7BE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875" y="0"/>
            <a:ext cx="2567285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F271F8A-0265-CE4F-99E9-9A1DA6EF2E89}"/>
              </a:ext>
            </a:extLst>
          </p:cNvPr>
          <p:cNvSpPr/>
          <p:nvPr/>
        </p:nvSpPr>
        <p:spPr>
          <a:xfrm>
            <a:off x="34926" y="2921001"/>
            <a:ext cx="7854951" cy="18923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0" i="0" dirty="0">
                <a:solidFill>
                  <a:srgbClr val="040C28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جفت ارزهای اصلی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 شامل هفت </a:t>
            </a:r>
            <a:r>
              <a:rPr lang="fa-IR" b="0" i="0" dirty="0">
                <a:solidFill>
                  <a:srgbClr val="040C28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ارز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 مختلف است که عبارت‌اند از: دلار آمریکا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USD)،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یورو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EUR)،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ین ژاپن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JPY)،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پوند بریتانیا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GBP)،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فرانک سوئیس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CHF)،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دلار کانادا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CAD)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و دلار استرالیا (</a:t>
            </a:r>
            <a:r>
              <a:rPr lang="en-US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AUD). 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معامله‌گران اغلب </a:t>
            </a:r>
            <a:r>
              <a:rPr lang="fa-IR" b="0" i="0" dirty="0">
                <a:solidFill>
                  <a:srgbClr val="040C28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جفت ارزهای اصلی</a:t>
            </a:r>
            <a:r>
              <a:rPr lang="fa-IR" b="0" i="0" dirty="0">
                <a:solidFill>
                  <a:srgbClr val="202124"/>
                </a:solidFill>
                <a:effectLst/>
                <a:latin typeface="Aviny" panose="02000500000001020002" pitchFamily="2" charset="-78"/>
                <a:cs typeface="Aviny" panose="02000500000001020002" pitchFamily="2" charset="-78"/>
              </a:rPr>
              <a:t> را به دلیل نقد شوندگی و ثبات آن‌ها انتخاب می‌کنند.</a:t>
            </a:r>
            <a:endParaRPr lang="fa-IR" dirty="0">
              <a:latin typeface="Aviny" panose="02000500000001020002" pitchFamily="2" charset="-78"/>
              <a:cs typeface="Aviny" panose="02000500000001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837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5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31BD0D3-BAB6-6A8E-6DAC-81438DBDFD9C}"/>
              </a:ext>
            </a:extLst>
          </p:cNvPr>
          <p:cNvCxnSpPr>
            <a:cxnSpLocks/>
          </p:cNvCxnSpPr>
          <p:nvPr/>
        </p:nvCxnSpPr>
        <p:spPr>
          <a:xfrm>
            <a:off x="0" y="723900"/>
            <a:ext cx="12192000" cy="0"/>
          </a:xfrm>
          <a:prstGeom prst="line">
            <a:avLst/>
          </a:prstGeom>
          <a:ln w="28575">
            <a:gradFill>
              <a:gsLst>
                <a:gs pos="0">
                  <a:srgbClr val="00B0F0"/>
                </a:gs>
                <a:gs pos="55000">
                  <a:srgbClr val="7030A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058960C1-5ABC-1835-00E4-A4A156A8FE47}"/>
              </a:ext>
            </a:extLst>
          </p:cNvPr>
          <p:cNvSpPr/>
          <p:nvPr/>
        </p:nvSpPr>
        <p:spPr>
          <a:xfrm rot="5400000">
            <a:off x="10315574" y="-147548"/>
            <a:ext cx="1181102" cy="1447800"/>
          </a:xfrm>
          <a:prstGeom prst="homePlate">
            <a:avLst>
              <a:gd name="adj" fmla="val 63534"/>
            </a:avLst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CA5722A-B780-B443-623E-D160465BAE10}"/>
              </a:ext>
            </a:extLst>
          </p:cNvPr>
          <p:cNvSpPr txBox="1"/>
          <p:nvPr/>
        </p:nvSpPr>
        <p:spPr>
          <a:xfrm>
            <a:off x="10610850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مقدمه</a:t>
            </a:r>
          </a:p>
        </p:txBody>
      </p:sp>
      <p:sp>
        <p:nvSpPr>
          <p:cNvPr id="7" name="TextBox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61021166-8EE8-5E8D-12F1-C21C23460B17}"/>
              </a:ext>
            </a:extLst>
          </p:cNvPr>
          <p:cNvSpPr txBox="1"/>
          <p:nvPr/>
        </p:nvSpPr>
        <p:spPr>
          <a:xfrm>
            <a:off x="812958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اول</a:t>
            </a:r>
          </a:p>
        </p:txBody>
      </p:sp>
      <p:sp>
        <p:nvSpPr>
          <p:cNvPr id="8" name="TextBox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461D79D-E826-5BE0-7380-92A171C5A24A}"/>
              </a:ext>
            </a:extLst>
          </p:cNvPr>
          <p:cNvSpPr txBox="1"/>
          <p:nvPr/>
        </p:nvSpPr>
        <p:spPr>
          <a:xfrm>
            <a:off x="5648324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دوم</a:t>
            </a:r>
          </a:p>
        </p:txBody>
      </p:sp>
      <p:sp>
        <p:nvSpPr>
          <p:cNvPr id="9" name="TextBox 8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870D68FE-394F-62DF-6B48-F6D37EBA6C68}"/>
              </a:ext>
            </a:extLst>
          </p:cNvPr>
          <p:cNvSpPr txBox="1"/>
          <p:nvPr/>
        </p:nvSpPr>
        <p:spPr>
          <a:xfrm>
            <a:off x="315991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سوم</a:t>
            </a:r>
          </a:p>
        </p:txBody>
      </p:sp>
      <p:sp>
        <p:nvSpPr>
          <p:cNvPr id="10" name="TextBox 9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1A943D78-1D3F-DD3F-430B-F772AD4F7AA1}"/>
              </a:ext>
            </a:extLst>
          </p:cNvPr>
          <p:cNvSpPr txBox="1"/>
          <p:nvPr/>
        </p:nvSpPr>
        <p:spPr>
          <a:xfrm>
            <a:off x="561975" y="176242"/>
            <a:ext cx="1143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چهارم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2001AF-F83F-BF9E-638D-3B0FE19FDFD8}"/>
              </a:ext>
            </a:extLst>
          </p:cNvPr>
          <p:cNvSpPr txBox="1"/>
          <p:nvPr/>
        </p:nvSpPr>
        <p:spPr>
          <a:xfrm>
            <a:off x="1340069" y="2073166"/>
            <a:ext cx="934895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800" b="1" dirty="0"/>
              <a:t>معامله گر کیست؟</a:t>
            </a:r>
          </a:p>
        </p:txBody>
      </p:sp>
    </p:spTree>
    <p:extLst>
      <p:ext uri="{BB962C8B-B14F-4D97-AF65-F5344CB8AC3E}">
        <p14:creationId xmlns:p14="http://schemas.microsoft.com/office/powerpoint/2010/main" val="3367490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8" name="arrow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4C9CFBF-EDCF-B05E-5BBA-B7DF1FACE187}"/>
              </a:ext>
            </a:extLst>
          </p:cNvPr>
          <p:cNvCxnSpPr>
            <a:cxnSpLocks/>
          </p:cNvCxnSpPr>
          <p:nvPr/>
        </p:nvCxnSpPr>
        <p:spPr>
          <a:xfrm>
            <a:off x="0" y="723900"/>
            <a:ext cx="12192000" cy="0"/>
          </a:xfrm>
          <a:prstGeom prst="line">
            <a:avLst/>
          </a:prstGeom>
          <a:ln w="28575">
            <a:gradFill>
              <a:gsLst>
                <a:gs pos="0">
                  <a:srgbClr val="00B0F0"/>
                </a:gs>
                <a:gs pos="55000">
                  <a:srgbClr val="7030A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D380040C-A9A2-CCC9-DAE0-E4DA0BCB555F}"/>
              </a:ext>
            </a:extLst>
          </p:cNvPr>
          <p:cNvSpPr/>
          <p:nvPr/>
        </p:nvSpPr>
        <p:spPr>
          <a:xfrm rot="5400000">
            <a:off x="8048622" y="-147548"/>
            <a:ext cx="1181102" cy="1447800"/>
          </a:xfrm>
          <a:prstGeom prst="homePlate">
            <a:avLst>
              <a:gd name="adj" fmla="val 63534"/>
            </a:avLst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261B9F-7A25-7459-BDF5-EB0E023339B6}"/>
              </a:ext>
            </a:extLst>
          </p:cNvPr>
          <p:cNvSpPr txBox="1"/>
          <p:nvPr/>
        </p:nvSpPr>
        <p:spPr>
          <a:xfrm>
            <a:off x="10610850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مقدمه</a:t>
            </a:r>
          </a:p>
        </p:txBody>
      </p:sp>
      <p:sp>
        <p:nvSpPr>
          <p:cNvPr id="5" name="TextBox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A27C8CC-5CD3-8FE9-A655-B11B3E297BE5}"/>
              </a:ext>
            </a:extLst>
          </p:cNvPr>
          <p:cNvSpPr txBox="1"/>
          <p:nvPr/>
        </p:nvSpPr>
        <p:spPr>
          <a:xfrm>
            <a:off x="812958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بخش اول</a:t>
            </a:r>
          </a:p>
        </p:txBody>
      </p:sp>
      <p:sp>
        <p:nvSpPr>
          <p:cNvPr id="6" name="TextBox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C7EE8F5-5209-219B-F7D7-DD05E1D69B4F}"/>
              </a:ext>
            </a:extLst>
          </p:cNvPr>
          <p:cNvSpPr txBox="1"/>
          <p:nvPr/>
        </p:nvSpPr>
        <p:spPr>
          <a:xfrm>
            <a:off x="5648324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دوم</a:t>
            </a:r>
          </a:p>
        </p:txBody>
      </p:sp>
      <p:sp>
        <p:nvSpPr>
          <p:cNvPr id="7" name="TextBox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022CD185-0632-597D-29C2-9F01D4ED4121}"/>
              </a:ext>
            </a:extLst>
          </p:cNvPr>
          <p:cNvSpPr txBox="1"/>
          <p:nvPr/>
        </p:nvSpPr>
        <p:spPr>
          <a:xfrm>
            <a:off x="315991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سوم</a:t>
            </a:r>
          </a:p>
        </p:txBody>
      </p:sp>
      <p:sp>
        <p:nvSpPr>
          <p:cNvPr id="8" name="TextBox 7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F7CB50A9-BBBF-E3A4-796F-3A2F968B938C}"/>
              </a:ext>
            </a:extLst>
          </p:cNvPr>
          <p:cNvSpPr txBox="1"/>
          <p:nvPr/>
        </p:nvSpPr>
        <p:spPr>
          <a:xfrm>
            <a:off x="561975" y="176242"/>
            <a:ext cx="1143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چهارم</a:t>
            </a:r>
          </a:p>
        </p:txBody>
      </p:sp>
      <p:sp>
        <p:nvSpPr>
          <p:cNvPr id="9" name="TextBox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AC9691E-5A3B-038E-8CF0-893BAA6253A1}"/>
              </a:ext>
            </a:extLst>
          </p:cNvPr>
          <p:cNvSpPr txBox="1"/>
          <p:nvPr/>
        </p:nvSpPr>
        <p:spPr>
          <a:xfrm>
            <a:off x="1480842" y="2298139"/>
            <a:ext cx="8852687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600" dirty="0">
                <a:cs typeface="B amir" panose="00000400000000000000" pitchFamily="2" charset="-78"/>
              </a:rPr>
              <a:t>معامله تمام وقت کیه؟</a:t>
            </a:r>
          </a:p>
        </p:txBody>
      </p:sp>
    </p:spTree>
    <p:extLst>
      <p:ext uri="{BB962C8B-B14F-4D97-AF65-F5344CB8AC3E}">
        <p14:creationId xmlns:p14="http://schemas.microsoft.com/office/powerpoint/2010/main" val="1844241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8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36FB566-FB20-877D-AD4F-83A5105C3690}"/>
              </a:ext>
            </a:extLst>
          </p:cNvPr>
          <p:cNvCxnSpPr>
            <a:cxnSpLocks/>
          </p:cNvCxnSpPr>
          <p:nvPr/>
        </p:nvCxnSpPr>
        <p:spPr>
          <a:xfrm>
            <a:off x="0" y="723900"/>
            <a:ext cx="12192000" cy="0"/>
          </a:xfrm>
          <a:prstGeom prst="line">
            <a:avLst/>
          </a:prstGeom>
          <a:ln w="28575">
            <a:gradFill>
              <a:gsLst>
                <a:gs pos="0">
                  <a:srgbClr val="00B0F0"/>
                </a:gs>
                <a:gs pos="55000">
                  <a:srgbClr val="7030A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93F32EA2-3CC4-120C-9EA8-78238E0E703E}"/>
              </a:ext>
            </a:extLst>
          </p:cNvPr>
          <p:cNvSpPr/>
          <p:nvPr/>
        </p:nvSpPr>
        <p:spPr>
          <a:xfrm rot="5400000">
            <a:off x="5567360" y="-133349"/>
            <a:ext cx="1181102" cy="1447800"/>
          </a:xfrm>
          <a:prstGeom prst="homePlate">
            <a:avLst>
              <a:gd name="adj" fmla="val 63534"/>
            </a:avLst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E8F747-52C3-8ED3-38F0-F630B904EB17}"/>
              </a:ext>
            </a:extLst>
          </p:cNvPr>
          <p:cNvSpPr txBox="1"/>
          <p:nvPr/>
        </p:nvSpPr>
        <p:spPr>
          <a:xfrm>
            <a:off x="10610850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مقدمه</a:t>
            </a:r>
          </a:p>
        </p:txBody>
      </p:sp>
      <p:sp>
        <p:nvSpPr>
          <p:cNvPr id="5" name="TextBox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4AF62FF-ACCE-8421-06BD-444D1EB318B0}"/>
              </a:ext>
            </a:extLst>
          </p:cNvPr>
          <p:cNvSpPr txBox="1"/>
          <p:nvPr/>
        </p:nvSpPr>
        <p:spPr>
          <a:xfrm>
            <a:off x="812958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اول</a:t>
            </a:r>
          </a:p>
        </p:txBody>
      </p:sp>
      <p:sp>
        <p:nvSpPr>
          <p:cNvPr id="6" name="TextBox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4DAC8998-FF32-8E36-7688-70A9EAAC6BA3}"/>
              </a:ext>
            </a:extLst>
          </p:cNvPr>
          <p:cNvSpPr txBox="1"/>
          <p:nvPr/>
        </p:nvSpPr>
        <p:spPr>
          <a:xfrm>
            <a:off x="5648324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بخش دوم</a:t>
            </a:r>
          </a:p>
        </p:txBody>
      </p:sp>
      <p:sp>
        <p:nvSpPr>
          <p:cNvPr id="7" name="TextBox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3B90D928-C020-8A18-C913-76C3C659C599}"/>
              </a:ext>
            </a:extLst>
          </p:cNvPr>
          <p:cNvSpPr txBox="1"/>
          <p:nvPr/>
        </p:nvSpPr>
        <p:spPr>
          <a:xfrm>
            <a:off x="315991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سوم</a:t>
            </a:r>
          </a:p>
        </p:txBody>
      </p:sp>
      <p:sp>
        <p:nvSpPr>
          <p:cNvPr id="8" name="TextBox 7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39132418-75AD-96AB-5F19-70451153CE41}"/>
              </a:ext>
            </a:extLst>
          </p:cNvPr>
          <p:cNvSpPr txBox="1"/>
          <p:nvPr/>
        </p:nvSpPr>
        <p:spPr>
          <a:xfrm>
            <a:off x="561975" y="176242"/>
            <a:ext cx="1143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چهارم</a:t>
            </a:r>
          </a:p>
        </p:txBody>
      </p:sp>
      <p:sp>
        <p:nvSpPr>
          <p:cNvPr id="9" name="TextBox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5EEF1EF2-E8A7-9818-678A-84D193EA99D8}"/>
              </a:ext>
            </a:extLst>
          </p:cNvPr>
          <p:cNvSpPr txBox="1"/>
          <p:nvPr/>
        </p:nvSpPr>
        <p:spPr>
          <a:xfrm>
            <a:off x="592489" y="2791752"/>
            <a:ext cx="11037536" cy="1107996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</p:spPr>
        <p:txBody>
          <a:bodyPr wrap="square" rtlCol="1">
            <a:spAutoFit/>
          </a:bodyPr>
          <a:lstStyle/>
          <a:p>
            <a:r>
              <a:rPr lang="fa-IR" sz="6600" dirty="0">
                <a:solidFill>
                  <a:schemeClr val="bg1"/>
                </a:solidFill>
                <a:cs typeface="B amir" panose="00000400000000000000" pitchFamily="2" charset="-78"/>
              </a:rPr>
              <a:t>چه زمانی ما احساساتی عمل می کنیم ؟؟</a:t>
            </a:r>
          </a:p>
        </p:txBody>
      </p:sp>
    </p:spTree>
    <p:extLst>
      <p:ext uri="{BB962C8B-B14F-4D97-AF65-F5344CB8AC3E}">
        <p14:creationId xmlns:p14="http://schemas.microsoft.com/office/powerpoint/2010/main" val="3672057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8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D5F6D4E-3DE9-60A5-1077-9C3494E696A8}"/>
              </a:ext>
            </a:extLst>
          </p:cNvPr>
          <p:cNvCxnSpPr>
            <a:cxnSpLocks/>
          </p:cNvCxnSpPr>
          <p:nvPr/>
        </p:nvCxnSpPr>
        <p:spPr>
          <a:xfrm>
            <a:off x="0" y="723900"/>
            <a:ext cx="12192000" cy="0"/>
          </a:xfrm>
          <a:prstGeom prst="line">
            <a:avLst/>
          </a:prstGeom>
          <a:ln w="28575">
            <a:gradFill>
              <a:gsLst>
                <a:gs pos="0">
                  <a:srgbClr val="00B0F0"/>
                </a:gs>
                <a:gs pos="55000">
                  <a:srgbClr val="7030A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1AEC53DE-EBED-C0E9-2739-6F86C606636E}"/>
              </a:ext>
            </a:extLst>
          </p:cNvPr>
          <p:cNvSpPr/>
          <p:nvPr/>
        </p:nvSpPr>
        <p:spPr>
          <a:xfrm rot="5400000">
            <a:off x="3078952" y="-147548"/>
            <a:ext cx="1181102" cy="1447800"/>
          </a:xfrm>
          <a:prstGeom prst="homePlate">
            <a:avLst>
              <a:gd name="adj" fmla="val 63534"/>
            </a:avLst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B6BD5D-0476-319B-B953-66AA4E049AB3}"/>
              </a:ext>
            </a:extLst>
          </p:cNvPr>
          <p:cNvSpPr txBox="1"/>
          <p:nvPr/>
        </p:nvSpPr>
        <p:spPr>
          <a:xfrm>
            <a:off x="10610850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مقدمه</a:t>
            </a:r>
          </a:p>
        </p:txBody>
      </p:sp>
      <p:sp>
        <p:nvSpPr>
          <p:cNvPr id="5" name="TextBox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9635EE9-308E-B5DE-FB46-D7FD2CD0804E}"/>
              </a:ext>
            </a:extLst>
          </p:cNvPr>
          <p:cNvSpPr txBox="1"/>
          <p:nvPr/>
        </p:nvSpPr>
        <p:spPr>
          <a:xfrm>
            <a:off x="812958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اول</a:t>
            </a:r>
          </a:p>
        </p:txBody>
      </p:sp>
      <p:sp>
        <p:nvSpPr>
          <p:cNvPr id="6" name="TextBox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D9F14465-4288-BB81-B7B4-003C01445575}"/>
              </a:ext>
            </a:extLst>
          </p:cNvPr>
          <p:cNvSpPr txBox="1"/>
          <p:nvPr/>
        </p:nvSpPr>
        <p:spPr>
          <a:xfrm>
            <a:off x="5648324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دوم</a:t>
            </a:r>
          </a:p>
        </p:txBody>
      </p:sp>
      <p:sp>
        <p:nvSpPr>
          <p:cNvPr id="7" name="TextBox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7C38DAE-4738-355F-8B74-BC71B4CFBD1A}"/>
              </a:ext>
            </a:extLst>
          </p:cNvPr>
          <p:cNvSpPr txBox="1"/>
          <p:nvPr/>
        </p:nvSpPr>
        <p:spPr>
          <a:xfrm>
            <a:off x="315991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بخش سوم</a:t>
            </a:r>
          </a:p>
        </p:txBody>
      </p:sp>
      <p:sp>
        <p:nvSpPr>
          <p:cNvPr id="8" name="TextBox 7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7DE202EC-CEC3-6C5C-C217-EF20735504A4}"/>
              </a:ext>
            </a:extLst>
          </p:cNvPr>
          <p:cNvSpPr txBox="1"/>
          <p:nvPr/>
        </p:nvSpPr>
        <p:spPr>
          <a:xfrm>
            <a:off x="561975" y="176242"/>
            <a:ext cx="1143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چهارم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D5B595-73EF-F6F1-2E86-DC90A35EFC0E}"/>
              </a:ext>
            </a:extLst>
          </p:cNvPr>
          <p:cNvSpPr txBox="1"/>
          <p:nvPr/>
        </p:nvSpPr>
        <p:spPr>
          <a:xfrm>
            <a:off x="1464658" y="2581359"/>
            <a:ext cx="9767087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800" b="1" dirty="0"/>
              <a:t>معامله گر حرفه ای  کیه؟</a:t>
            </a:r>
          </a:p>
        </p:txBody>
      </p:sp>
    </p:spTree>
    <p:extLst>
      <p:ext uri="{BB962C8B-B14F-4D97-AF65-F5344CB8AC3E}">
        <p14:creationId xmlns:p14="http://schemas.microsoft.com/office/powerpoint/2010/main" val="2153379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9" name="arrow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FC9F852-CE61-3393-F82D-847B66D5182D}"/>
              </a:ext>
            </a:extLst>
          </p:cNvPr>
          <p:cNvCxnSpPr>
            <a:cxnSpLocks/>
          </p:cNvCxnSpPr>
          <p:nvPr/>
        </p:nvCxnSpPr>
        <p:spPr>
          <a:xfrm>
            <a:off x="0" y="723900"/>
            <a:ext cx="12192000" cy="0"/>
          </a:xfrm>
          <a:prstGeom prst="line">
            <a:avLst/>
          </a:prstGeom>
          <a:ln w="28575">
            <a:gradFill>
              <a:gsLst>
                <a:gs pos="0">
                  <a:srgbClr val="00B0F0"/>
                </a:gs>
                <a:gs pos="55000">
                  <a:srgbClr val="7030A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3567EA8B-2FF3-9A7F-CFAD-A80BDC01972A}"/>
              </a:ext>
            </a:extLst>
          </p:cNvPr>
          <p:cNvSpPr/>
          <p:nvPr/>
        </p:nvSpPr>
        <p:spPr>
          <a:xfrm rot="5400000">
            <a:off x="542924" y="-147548"/>
            <a:ext cx="1181102" cy="1447800"/>
          </a:xfrm>
          <a:prstGeom prst="homePlate">
            <a:avLst>
              <a:gd name="adj" fmla="val 63534"/>
            </a:avLst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4B14351-B201-209A-B63D-BCAC97126D54}"/>
              </a:ext>
            </a:extLst>
          </p:cNvPr>
          <p:cNvSpPr txBox="1"/>
          <p:nvPr/>
        </p:nvSpPr>
        <p:spPr>
          <a:xfrm>
            <a:off x="10610850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مقدمه</a:t>
            </a:r>
          </a:p>
        </p:txBody>
      </p:sp>
      <p:sp>
        <p:nvSpPr>
          <p:cNvPr id="5" name="TextBox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B294D3D5-C206-F8E6-5794-DF694AB6AFAA}"/>
              </a:ext>
            </a:extLst>
          </p:cNvPr>
          <p:cNvSpPr txBox="1"/>
          <p:nvPr/>
        </p:nvSpPr>
        <p:spPr>
          <a:xfrm>
            <a:off x="812958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اول</a:t>
            </a:r>
          </a:p>
        </p:txBody>
      </p:sp>
      <p:sp>
        <p:nvSpPr>
          <p:cNvPr id="6" name="TextBox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3CBCEA43-D597-A336-70EC-770571AACBD8}"/>
              </a:ext>
            </a:extLst>
          </p:cNvPr>
          <p:cNvSpPr txBox="1"/>
          <p:nvPr/>
        </p:nvSpPr>
        <p:spPr>
          <a:xfrm>
            <a:off x="5648324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دوم</a:t>
            </a:r>
          </a:p>
        </p:txBody>
      </p:sp>
      <p:sp>
        <p:nvSpPr>
          <p:cNvPr id="7" name="TextBox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ADC716BB-AFA0-03DB-4E14-380066C6E675}"/>
              </a:ext>
            </a:extLst>
          </p:cNvPr>
          <p:cNvSpPr txBox="1"/>
          <p:nvPr/>
        </p:nvSpPr>
        <p:spPr>
          <a:xfrm>
            <a:off x="3159916" y="176242"/>
            <a:ext cx="10191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cs typeface="B amir" panose="00000400000000000000" pitchFamily="2" charset="-78"/>
              </a:rPr>
              <a:t>بخش سوم</a:t>
            </a:r>
          </a:p>
        </p:txBody>
      </p:sp>
      <p:sp>
        <p:nvSpPr>
          <p:cNvPr id="8" name="TextBox 7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8DAFA77C-18D0-F325-DB6D-F04565F39993}"/>
              </a:ext>
            </a:extLst>
          </p:cNvPr>
          <p:cNvSpPr txBox="1"/>
          <p:nvPr/>
        </p:nvSpPr>
        <p:spPr>
          <a:xfrm>
            <a:off x="561975" y="176242"/>
            <a:ext cx="1143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بخش چهارم</a:t>
            </a:r>
          </a:p>
        </p:txBody>
      </p:sp>
      <p:sp>
        <p:nvSpPr>
          <p:cNvPr id="9" name="TextBox 8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7D4D7E12-A9CF-4974-A565-21FCFA3A17B4}"/>
              </a:ext>
            </a:extLst>
          </p:cNvPr>
          <p:cNvSpPr txBox="1"/>
          <p:nvPr/>
        </p:nvSpPr>
        <p:spPr>
          <a:xfrm>
            <a:off x="1704976" y="2184853"/>
            <a:ext cx="8905874" cy="10156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7030A0"/>
              </a:gs>
              <a:gs pos="100000">
                <a:srgbClr val="002060"/>
              </a:gs>
            </a:gsLst>
            <a:lin ang="5400000" scaled="1"/>
          </a:gra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من آنچه شرط بلاغ است با تو می‌گویم</a:t>
            </a:r>
          </a:p>
          <a:p>
            <a:pPr algn="ctr"/>
            <a:endParaRPr lang="fa-IR" sz="2000" dirty="0">
              <a:solidFill>
                <a:schemeClr val="bg1"/>
              </a:solidFill>
              <a:cs typeface="B amir" panose="00000400000000000000" pitchFamily="2" charset="-78"/>
            </a:endParaRPr>
          </a:p>
          <a:p>
            <a:pPr algn="ctr"/>
            <a:r>
              <a:rPr lang="fa-IR" sz="2000" dirty="0">
                <a:solidFill>
                  <a:schemeClr val="bg1"/>
                </a:solidFill>
                <a:cs typeface="B amir" panose="00000400000000000000" pitchFamily="2" charset="-78"/>
              </a:rPr>
              <a:t>تو خواه از سخنم پند گیر و خواه ملال</a:t>
            </a:r>
          </a:p>
        </p:txBody>
      </p:sp>
    </p:spTree>
    <p:extLst>
      <p:ext uri="{BB962C8B-B14F-4D97-AF65-F5344CB8AC3E}">
        <p14:creationId xmlns:p14="http://schemas.microsoft.com/office/powerpoint/2010/main" val="26720838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8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3CF512A-563E-AE62-78A8-00C410F88056}"/>
              </a:ext>
            </a:extLst>
          </p:cNvPr>
          <p:cNvCxnSpPr>
            <a:cxnSpLocks/>
          </p:cNvCxnSpPr>
          <p:nvPr/>
        </p:nvCxnSpPr>
        <p:spPr>
          <a:xfrm>
            <a:off x="-180975" y="1257300"/>
            <a:ext cx="123063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A29F7B-80AE-1569-4C58-0F21543DA526}"/>
              </a:ext>
            </a:extLst>
          </p:cNvPr>
          <p:cNvCxnSpPr>
            <a:cxnSpLocks/>
          </p:cNvCxnSpPr>
          <p:nvPr/>
        </p:nvCxnSpPr>
        <p:spPr>
          <a:xfrm>
            <a:off x="10763250" y="1257300"/>
            <a:ext cx="1514475" cy="0"/>
          </a:xfrm>
          <a:prstGeom prst="line">
            <a:avLst/>
          </a:prstGeom>
          <a:ln w="76200">
            <a:gradFill flip="none" rotWithShape="1">
              <a:gsLst>
                <a:gs pos="0">
                  <a:srgbClr val="C00000"/>
                </a:gs>
                <a:gs pos="32000">
                  <a:srgbClr val="00B0F0"/>
                </a:gs>
                <a:gs pos="61000">
                  <a:srgbClr val="FFC000"/>
                </a:gs>
                <a:gs pos="97000">
                  <a:srgbClr val="7030A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037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3CF512A-563E-AE62-78A8-00C410F88056}"/>
              </a:ext>
            </a:extLst>
          </p:cNvPr>
          <p:cNvCxnSpPr/>
          <p:nvPr/>
        </p:nvCxnSpPr>
        <p:spPr>
          <a:xfrm>
            <a:off x="0" y="1257300"/>
            <a:ext cx="1212532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A29F7B-80AE-1569-4C58-0F21543DA526}"/>
              </a:ext>
            </a:extLst>
          </p:cNvPr>
          <p:cNvCxnSpPr>
            <a:cxnSpLocks/>
          </p:cNvCxnSpPr>
          <p:nvPr/>
        </p:nvCxnSpPr>
        <p:spPr>
          <a:xfrm>
            <a:off x="6934200" y="1257300"/>
            <a:ext cx="5324475" cy="0"/>
          </a:xfrm>
          <a:prstGeom prst="line">
            <a:avLst/>
          </a:prstGeom>
          <a:ln w="76200">
            <a:gradFill flip="none" rotWithShape="1">
              <a:gsLst>
                <a:gs pos="0">
                  <a:srgbClr val="C00000"/>
                </a:gs>
                <a:gs pos="32000">
                  <a:srgbClr val="00B0F0"/>
                </a:gs>
                <a:gs pos="61000">
                  <a:srgbClr val="FFC000"/>
                </a:gs>
                <a:gs pos="97000">
                  <a:srgbClr val="7030A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633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3CF512A-563E-AE62-78A8-00C410F88056}"/>
              </a:ext>
            </a:extLst>
          </p:cNvPr>
          <p:cNvCxnSpPr/>
          <p:nvPr/>
        </p:nvCxnSpPr>
        <p:spPr>
          <a:xfrm>
            <a:off x="0" y="1257300"/>
            <a:ext cx="1212532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A29F7B-80AE-1569-4C58-0F21543DA526}"/>
              </a:ext>
            </a:extLst>
          </p:cNvPr>
          <p:cNvCxnSpPr>
            <a:cxnSpLocks/>
          </p:cNvCxnSpPr>
          <p:nvPr/>
        </p:nvCxnSpPr>
        <p:spPr>
          <a:xfrm>
            <a:off x="2705100" y="1257300"/>
            <a:ext cx="9486900" cy="0"/>
          </a:xfrm>
          <a:prstGeom prst="line">
            <a:avLst/>
          </a:prstGeom>
          <a:ln w="76200">
            <a:gradFill flip="none" rotWithShape="1">
              <a:gsLst>
                <a:gs pos="0">
                  <a:srgbClr val="C00000"/>
                </a:gs>
                <a:gs pos="32000">
                  <a:srgbClr val="00B0F0"/>
                </a:gs>
                <a:gs pos="61000">
                  <a:srgbClr val="FFC000"/>
                </a:gs>
                <a:gs pos="97000">
                  <a:srgbClr val="7030A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578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C53A1F4-96AA-FF7E-E6BB-4ED3466C8661}"/>
              </a:ext>
            </a:extLst>
          </p:cNvPr>
          <p:cNvGrpSpPr/>
          <p:nvPr/>
        </p:nvGrpSpPr>
        <p:grpSpPr>
          <a:xfrm>
            <a:off x="3213981" y="72428"/>
            <a:ext cx="4599160" cy="6102035"/>
            <a:chOff x="3268301" y="72428"/>
            <a:chExt cx="4599160" cy="61020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1D7008A-A971-41EF-EA4B-ADFEFEA9ECCA}"/>
                </a:ext>
              </a:extLst>
            </p:cNvPr>
            <p:cNvSpPr/>
            <p:nvPr/>
          </p:nvSpPr>
          <p:spPr>
            <a:xfrm>
              <a:off x="3268301" y="72428"/>
              <a:ext cx="4599160" cy="6102035"/>
            </a:xfrm>
            <a:prstGeom prst="roundRect">
              <a:avLst/>
            </a:prstGeom>
            <a:solidFill>
              <a:srgbClr val="00B0F0"/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hlinkClick r:id="rId3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8E9A1E54-5246-4FA2-B86A-BEA6C9E3D706}"/>
                </a:ext>
              </a:extLst>
            </p:cNvPr>
            <p:cNvSpPr/>
            <p:nvPr/>
          </p:nvSpPr>
          <p:spPr>
            <a:xfrm>
              <a:off x="4092166" y="1669880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اول</a:t>
              </a:r>
            </a:p>
          </p:txBody>
        </p:sp>
        <p:sp>
          <p:nvSpPr>
            <p:cNvPr id="5" name="Rectangle: Rounded Corners 4">
              <a:hlinkClick r:id="rId5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F85CD1F7-5058-8F4A-C900-9888069DB6A3}"/>
                </a:ext>
              </a:extLst>
            </p:cNvPr>
            <p:cNvSpPr/>
            <p:nvPr/>
          </p:nvSpPr>
          <p:spPr>
            <a:xfrm>
              <a:off x="4092166" y="2738189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دوم</a:t>
              </a:r>
            </a:p>
          </p:txBody>
        </p:sp>
        <p:sp>
          <p:nvSpPr>
            <p:cNvPr id="6" name="Rectangle: Rounded Corners 5">
              <a:hlinkClick r:id="rId6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983FA868-7131-9E81-6C03-FC0BDF572F6E}"/>
                </a:ext>
              </a:extLst>
            </p:cNvPr>
            <p:cNvSpPr/>
            <p:nvPr/>
          </p:nvSpPr>
          <p:spPr>
            <a:xfrm>
              <a:off x="4092166" y="3806498"/>
              <a:ext cx="3069126" cy="823086"/>
            </a:xfrm>
            <a:prstGeom prst="roundRect">
              <a:avLst>
                <a:gd name="adj" fmla="val 37395"/>
              </a:avLst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سوم</a:t>
              </a:r>
            </a:p>
          </p:txBody>
        </p:sp>
        <p:sp>
          <p:nvSpPr>
            <p:cNvPr id="7" name="Rectangle: Rounded Corners 6">
              <a:hlinkClick r:id="rId7" action="ppaction://hlinksldjump" highlightClick="1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B04FB488-2C5C-1567-5062-7DCE28FFF18D}"/>
                </a:ext>
              </a:extLst>
            </p:cNvPr>
            <p:cNvSpPr/>
            <p:nvPr/>
          </p:nvSpPr>
          <p:spPr>
            <a:xfrm>
              <a:off x="4092166" y="4874807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چهارم</a:t>
              </a:r>
            </a:p>
          </p:txBody>
        </p:sp>
        <p:sp>
          <p:nvSpPr>
            <p:cNvPr id="8" name="Rectangle: Rounded Corners 7">
              <a:hlinkClick r:id="rId8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2A8A33D3-A1A8-45A8-3D1C-2BE7CC4FEAB0}"/>
                </a:ext>
              </a:extLst>
            </p:cNvPr>
            <p:cNvSpPr/>
            <p:nvPr/>
          </p:nvSpPr>
          <p:spPr>
            <a:xfrm>
              <a:off x="3720975" y="342549"/>
              <a:ext cx="3802615" cy="1057210"/>
            </a:xfrm>
            <a:prstGeom prst="roundRect">
              <a:avLst>
                <a:gd name="adj" fmla="val 37395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F3B7718-140B-7AED-42DF-F4DBE854D418}"/>
                </a:ext>
              </a:extLst>
            </p:cNvPr>
            <p:cNvSpPr/>
            <p:nvPr/>
          </p:nvSpPr>
          <p:spPr>
            <a:xfrm>
              <a:off x="3720975" y="370223"/>
              <a:ext cx="3802615" cy="1029535"/>
            </a:xfrm>
            <a:prstGeom prst="roundRect">
              <a:avLst>
                <a:gd name="adj" fmla="val 37395"/>
              </a:avLst>
            </a:prstGeom>
            <a:noFill/>
            <a:ln w="53975">
              <a:gradFill flip="none" rotWithShape="1">
                <a:gsLst>
                  <a:gs pos="0">
                    <a:schemeClr val="bg1"/>
                  </a:gs>
                  <a:gs pos="32000">
                    <a:srgbClr val="FFFF00"/>
                  </a:gs>
                  <a:gs pos="64000">
                    <a:schemeClr val="bg1"/>
                  </a:gs>
                  <a:gs pos="97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800" dirty="0">
                <a:cs typeface="B Esfehan" panose="00000700000000000000" pitchFamily="2" charset="-78"/>
              </a:endParaRPr>
            </a:p>
          </p:txBody>
        </p:sp>
      </p:grp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C69DED8-E800-BAF9-F459-6878D57BE372}"/>
              </a:ext>
            </a:extLst>
          </p:cNvPr>
          <p:cNvSpPr/>
          <p:nvPr/>
        </p:nvSpPr>
        <p:spPr>
          <a:xfrm>
            <a:off x="2675458" y="699394"/>
            <a:ext cx="860081" cy="371192"/>
          </a:xfrm>
          <a:prstGeom prst="rightArrow">
            <a:avLst/>
          </a:prstGeom>
          <a:noFill/>
          <a:ln>
            <a:gradFill flip="none" rotWithShape="1">
              <a:gsLst>
                <a:gs pos="0">
                  <a:srgbClr val="FFC000"/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rgbClr val="0070C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24141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9" name="arrow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3CF512A-563E-AE62-78A8-00C410F88056}"/>
              </a:ext>
            </a:extLst>
          </p:cNvPr>
          <p:cNvCxnSpPr/>
          <p:nvPr/>
        </p:nvCxnSpPr>
        <p:spPr>
          <a:xfrm>
            <a:off x="0" y="1257300"/>
            <a:ext cx="1212532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A29F7B-80AE-1569-4C58-0F21543DA526}"/>
              </a:ext>
            </a:extLst>
          </p:cNvPr>
          <p:cNvCxnSpPr>
            <a:cxnSpLocks/>
          </p:cNvCxnSpPr>
          <p:nvPr/>
        </p:nvCxnSpPr>
        <p:spPr>
          <a:xfrm>
            <a:off x="0" y="1257300"/>
            <a:ext cx="12192000" cy="0"/>
          </a:xfrm>
          <a:prstGeom prst="line">
            <a:avLst/>
          </a:prstGeom>
          <a:ln w="76200">
            <a:gradFill flip="none" rotWithShape="1">
              <a:gsLst>
                <a:gs pos="0">
                  <a:srgbClr val="C00000"/>
                </a:gs>
                <a:gs pos="32000">
                  <a:srgbClr val="00B0F0"/>
                </a:gs>
                <a:gs pos="61000">
                  <a:srgbClr val="FFC000"/>
                </a:gs>
                <a:gs pos="97000">
                  <a:srgbClr val="7030A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77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3" name="arrow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2CBD857-B18E-B772-B177-A68E34D7F6E8}"/>
              </a:ext>
            </a:extLst>
          </p:cNvPr>
          <p:cNvSpPr/>
          <p:nvPr/>
        </p:nvSpPr>
        <p:spPr>
          <a:xfrm>
            <a:off x="9469209" y="0"/>
            <a:ext cx="2722791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2DE55EC-A805-C8B3-88D9-7E451BC3C8C6}"/>
              </a:ext>
            </a:extLst>
          </p:cNvPr>
          <p:cNvSpPr/>
          <p:nvPr/>
        </p:nvSpPr>
        <p:spPr>
          <a:xfrm>
            <a:off x="9815636" y="1277792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مقدمه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4" name="Rectangle: Rounded Corners 3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B5AD628A-8D67-A279-239D-A77CC44D9009}"/>
              </a:ext>
            </a:extLst>
          </p:cNvPr>
          <p:cNvSpPr/>
          <p:nvPr/>
        </p:nvSpPr>
        <p:spPr>
          <a:xfrm>
            <a:off x="9815636" y="2178388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اول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48D8F7C1-2667-A1A8-2394-A0C9D64B295D}"/>
              </a:ext>
            </a:extLst>
          </p:cNvPr>
          <p:cNvSpPr/>
          <p:nvPr/>
        </p:nvSpPr>
        <p:spPr>
          <a:xfrm>
            <a:off x="9815636" y="3078984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دوم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6" name="Rectangle: Rounded Corners 5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12852352-C4A6-634B-A3D9-A558F2D5BC55}"/>
              </a:ext>
            </a:extLst>
          </p:cNvPr>
          <p:cNvSpPr/>
          <p:nvPr/>
        </p:nvSpPr>
        <p:spPr>
          <a:xfrm>
            <a:off x="9815636" y="3979580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سوم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F294266B-3CCB-046D-DBEC-E12AFA928C17}"/>
              </a:ext>
            </a:extLst>
          </p:cNvPr>
          <p:cNvSpPr/>
          <p:nvPr/>
        </p:nvSpPr>
        <p:spPr>
          <a:xfrm>
            <a:off x="9815636" y="4880177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جمعبندی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pic>
        <p:nvPicPr>
          <p:cNvPr id="8" name="Graphic 6" descr="Home">
            <a:extLst>
              <a:ext uri="{FF2B5EF4-FFF2-40B4-BE49-F238E27FC236}">
                <a16:creationId xmlns:a16="http://schemas.microsoft.com/office/drawing/2014/main" id="{3C486D44-6A4D-5D76-27DB-1753DB7672A9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57201" y="1277792"/>
            <a:ext cx="534443" cy="5210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B9DA9A2-F528-445C-DED8-1AFE698E71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64779" y="2327303"/>
            <a:ext cx="274320" cy="27432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5E08CE-0219-A343-0141-C271486021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873092" y="3225910"/>
            <a:ext cx="274320" cy="274320"/>
          </a:xfrm>
          <a:prstGeom prst="rect">
            <a:avLst/>
          </a:prstGeom>
        </p:spPr>
      </p:pic>
      <p:sp>
        <p:nvSpPr>
          <p:cNvPr id="11" name="!!1" descr="Smart Phone with solid fill">
            <a:extLst>
              <a:ext uri="{FF2B5EF4-FFF2-40B4-BE49-F238E27FC236}">
                <a16:creationId xmlns:a16="http://schemas.microsoft.com/office/drawing/2014/main" id="{62EF89BA-5157-0AFD-29BF-EF205D2253F6}"/>
              </a:ext>
            </a:extLst>
          </p:cNvPr>
          <p:cNvSpPr/>
          <p:nvPr/>
        </p:nvSpPr>
        <p:spPr>
          <a:xfrm>
            <a:off x="9917305" y="4066335"/>
            <a:ext cx="202521" cy="371289"/>
          </a:xfrm>
          <a:custGeom>
            <a:avLst/>
            <a:gdLst>
              <a:gd name="connsiteX0" fmla="*/ 1853847 w 2118682"/>
              <a:gd name="connsiteY0" fmla="*/ 3354580 h 3884250"/>
              <a:gd name="connsiteX1" fmla="*/ 264835 w 2118682"/>
              <a:gd name="connsiteY1" fmla="*/ 3354580 h 3884250"/>
              <a:gd name="connsiteX2" fmla="*/ 264835 w 2118682"/>
              <a:gd name="connsiteY2" fmla="*/ 529671 h 3884250"/>
              <a:gd name="connsiteX3" fmla="*/ 1853847 w 2118682"/>
              <a:gd name="connsiteY3" fmla="*/ 529671 h 3884250"/>
              <a:gd name="connsiteX4" fmla="*/ 1853847 w 2118682"/>
              <a:gd name="connsiteY4" fmla="*/ 3354580 h 3884250"/>
              <a:gd name="connsiteX5" fmla="*/ 882784 w 2118682"/>
              <a:gd name="connsiteY5" fmla="*/ 176557 h 3884250"/>
              <a:gd name="connsiteX6" fmla="*/ 1235898 w 2118682"/>
              <a:gd name="connsiteY6" fmla="*/ 176557 h 3884250"/>
              <a:gd name="connsiteX7" fmla="*/ 1324176 w 2118682"/>
              <a:gd name="connsiteY7" fmla="*/ 264835 h 3884250"/>
              <a:gd name="connsiteX8" fmla="*/ 1235898 w 2118682"/>
              <a:gd name="connsiteY8" fmla="*/ 353114 h 3884250"/>
              <a:gd name="connsiteX9" fmla="*/ 882784 w 2118682"/>
              <a:gd name="connsiteY9" fmla="*/ 353114 h 3884250"/>
              <a:gd name="connsiteX10" fmla="*/ 794506 w 2118682"/>
              <a:gd name="connsiteY10" fmla="*/ 264835 h 3884250"/>
              <a:gd name="connsiteX11" fmla="*/ 882784 w 2118682"/>
              <a:gd name="connsiteY11" fmla="*/ 176557 h 3884250"/>
              <a:gd name="connsiteX12" fmla="*/ 2030404 w 2118682"/>
              <a:gd name="connsiteY12" fmla="*/ 0 h 3884250"/>
              <a:gd name="connsiteX13" fmla="*/ 88278 w 2118682"/>
              <a:gd name="connsiteY13" fmla="*/ 0 h 3884250"/>
              <a:gd name="connsiteX14" fmla="*/ 0 w 2118682"/>
              <a:gd name="connsiteY14" fmla="*/ 88278 h 3884250"/>
              <a:gd name="connsiteX15" fmla="*/ 0 w 2118682"/>
              <a:gd name="connsiteY15" fmla="*/ 3795972 h 3884250"/>
              <a:gd name="connsiteX16" fmla="*/ 88278 w 2118682"/>
              <a:gd name="connsiteY16" fmla="*/ 3884250 h 3884250"/>
              <a:gd name="connsiteX17" fmla="*/ 2030404 w 2118682"/>
              <a:gd name="connsiteY17" fmla="*/ 3884250 h 3884250"/>
              <a:gd name="connsiteX18" fmla="*/ 2118682 w 2118682"/>
              <a:gd name="connsiteY18" fmla="*/ 3795972 h 3884250"/>
              <a:gd name="connsiteX19" fmla="*/ 2118682 w 2118682"/>
              <a:gd name="connsiteY19" fmla="*/ 88278 h 3884250"/>
              <a:gd name="connsiteX20" fmla="*/ 2030404 w 2118682"/>
              <a:gd name="connsiteY20" fmla="*/ 0 h 38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18682" h="3884250">
                <a:moveTo>
                  <a:pt x="1853847" y="3354580"/>
                </a:moveTo>
                <a:lnTo>
                  <a:pt x="264835" y="3354580"/>
                </a:lnTo>
                <a:lnTo>
                  <a:pt x="264835" y="529671"/>
                </a:lnTo>
                <a:lnTo>
                  <a:pt x="1853847" y="529671"/>
                </a:lnTo>
                <a:lnTo>
                  <a:pt x="1853847" y="3354580"/>
                </a:lnTo>
                <a:close/>
                <a:moveTo>
                  <a:pt x="882784" y="176557"/>
                </a:moveTo>
                <a:lnTo>
                  <a:pt x="1235898" y="176557"/>
                </a:lnTo>
                <a:cubicBezTo>
                  <a:pt x="1284451" y="176557"/>
                  <a:pt x="1324176" y="216282"/>
                  <a:pt x="1324176" y="264835"/>
                </a:cubicBezTo>
                <a:cubicBezTo>
                  <a:pt x="1324176" y="313388"/>
                  <a:pt x="1284451" y="353114"/>
                  <a:pt x="1235898" y="353114"/>
                </a:cubicBezTo>
                <a:lnTo>
                  <a:pt x="882784" y="353114"/>
                </a:lnTo>
                <a:cubicBezTo>
                  <a:pt x="834231" y="353114"/>
                  <a:pt x="794506" y="313388"/>
                  <a:pt x="794506" y="264835"/>
                </a:cubicBezTo>
                <a:cubicBezTo>
                  <a:pt x="794506" y="216282"/>
                  <a:pt x="834231" y="176557"/>
                  <a:pt x="882784" y="176557"/>
                </a:cubicBezTo>
                <a:close/>
                <a:moveTo>
                  <a:pt x="2030404" y="0"/>
                </a:moveTo>
                <a:lnTo>
                  <a:pt x="88278" y="0"/>
                </a:lnTo>
                <a:cubicBezTo>
                  <a:pt x="39725" y="0"/>
                  <a:pt x="0" y="39725"/>
                  <a:pt x="0" y="88278"/>
                </a:cubicBezTo>
                <a:lnTo>
                  <a:pt x="0" y="3795972"/>
                </a:lnTo>
                <a:cubicBezTo>
                  <a:pt x="0" y="3844525"/>
                  <a:pt x="39725" y="3884250"/>
                  <a:pt x="88278" y="3884250"/>
                </a:cubicBezTo>
                <a:lnTo>
                  <a:pt x="2030404" y="3884250"/>
                </a:lnTo>
                <a:cubicBezTo>
                  <a:pt x="2078957" y="3884250"/>
                  <a:pt x="2118682" y="3844525"/>
                  <a:pt x="2118682" y="3795972"/>
                </a:cubicBezTo>
                <a:lnTo>
                  <a:pt x="2118682" y="88278"/>
                </a:lnTo>
                <a:cubicBezTo>
                  <a:pt x="2118682" y="39725"/>
                  <a:pt x="2078957" y="0"/>
                  <a:pt x="2030404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!!1" descr="Monitor with solid fill">
            <a:extLst>
              <a:ext uri="{FF2B5EF4-FFF2-40B4-BE49-F238E27FC236}">
                <a16:creationId xmlns:a16="http://schemas.microsoft.com/office/drawing/2014/main" id="{07E8A9BF-DE24-0E0C-3FB8-9BC4CE20937C}"/>
              </a:ext>
            </a:extLst>
          </p:cNvPr>
          <p:cNvSpPr/>
          <p:nvPr/>
        </p:nvSpPr>
        <p:spPr>
          <a:xfrm>
            <a:off x="9857201" y="5070226"/>
            <a:ext cx="322729" cy="274320"/>
          </a:xfrm>
          <a:custGeom>
            <a:avLst/>
            <a:gdLst>
              <a:gd name="connsiteX0" fmla="*/ 3266301 w 3531135"/>
              <a:gd name="connsiteY0" fmla="*/ 2206960 h 3001465"/>
              <a:gd name="connsiteX1" fmla="*/ 264835 w 3531135"/>
              <a:gd name="connsiteY1" fmla="*/ 2206960 h 3001465"/>
              <a:gd name="connsiteX2" fmla="*/ 264835 w 3531135"/>
              <a:gd name="connsiteY2" fmla="*/ 264835 h 3001465"/>
              <a:gd name="connsiteX3" fmla="*/ 3266301 w 3531135"/>
              <a:gd name="connsiteY3" fmla="*/ 264835 h 3001465"/>
              <a:gd name="connsiteX4" fmla="*/ 3266301 w 3531135"/>
              <a:gd name="connsiteY4" fmla="*/ 2206960 h 3001465"/>
              <a:gd name="connsiteX5" fmla="*/ 3354579 w 3531135"/>
              <a:gd name="connsiteY5" fmla="*/ 0 h 3001465"/>
              <a:gd name="connsiteX6" fmla="*/ 176557 w 3531135"/>
              <a:gd name="connsiteY6" fmla="*/ 0 h 3001465"/>
              <a:gd name="connsiteX7" fmla="*/ 0 w 3531135"/>
              <a:gd name="connsiteY7" fmla="*/ 176557 h 3001465"/>
              <a:gd name="connsiteX8" fmla="*/ 0 w 3531135"/>
              <a:gd name="connsiteY8" fmla="*/ 2295238 h 3001465"/>
              <a:gd name="connsiteX9" fmla="*/ 176557 w 3531135"/>
              <a:gd name="connsiteY9" fmla="*/ 2471795 h 3001465"/>
              <a:gd name="connsiteX10" fmla="*/ 1412454 w 3531135"/>
              <a:gd name="connsiteY10" fmla="*/ 2471795 h 3001465"/>
              <a:gd name="connsiteX11" fmla="*/ 1412454 w 3531135"/>
              <a:gd name="connsiteY11" fmla="*/ 2736630 h 3001465"/>
              <a:gd name="connsiteX12" fmla="*/ 971062 w 3531135"/>
              <a:gd name="connsiteY12" fmla="*/ 2736630 h 3001465"/>
              <a:gd name="connsiteX13" fmla="*/ 971062 w 3531135"/>
              <a:gd name="connsiteY13" fmla="*/ 3001466 h 3001465"/>
              <a:gd name="connsiteX14" fmla="*/ 2560074 w 3531135"/>
              <a:gd name="connsiteY14" fmla="*/ 3001466 h 3001465"/>
              <a:gd name="connsiteX15" fmla="*/ 2560074 w 3531135"/>
              <a:gd name="connsiteY15" fmla="*/ 2736630 h 3001465"/>
              <a:gd name="connsiteX16" fmla="*/ 2118682 w 3531135"/>
              <a:gd name="connsiteY16" fmla="*/ 2736630 h 3001465"/>
              <a:gd name="connsiteX17" fmla="*/ 2118682 w 3531135"/>
              <a:gd name="connsiteY17" fmla="*/ 2471795 h 3001465"/>
              <a:gd name="connsiteX18" fmla="*/ 3354579 w 3531135"/>
              <a:gd name="connsiteY18" fmla="*/ 2471795 h 3001465"/>
              <a:gd name="connsiteX19" fmla="*/ 3531136 w 3531135"/>
              <a:gd name="connsiteY19" fmla="*/ 2295238 h 3001465"/>
              <a:gd name="connsiteX20" fmla="*/ 3531136 w 3531135"/>
              <a:gd name="connsiteY20" fmla="*/ 176557 h 3001465"/>
              <a:gd name="connsiteX21" fmla="*/ 3354579 w 3531135"/>
              <a:gd name="connsiteY21" fmla="*/ 0 h 300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31135" h="3001465">
                <a:moveTo>
                  <a:pt x="3266301" y="2206960"/>
                </a:moveTo>
                <a:lnTo>
                  <a:pt x="264835" y="2206960"/>
                </a:lnTo>
                <a:lnTo>
                  <a:pt x="264835" y="264835"/>
                </a:lnTo>
                <a:lnTo>
                  <a:pt x="3266301" y="264835"/>
                </a:lnTo>
                <a:lnTo>
                  <a:pt x="3266301" y="2206960"/>
                </a:lnTo>
                <a:close/>
                <a:moveTo>
                  <a:pt x="3354579" y="0"/>
                </a:moveTo>
                <a:lnTo>
                  <a:pt x="176557" y="0"/>
                </a:lnTo>
                <a:cubicBezTo>
                  <a:pt x="79451" y="0"/>
                  <a:pt x="0" y="79451"/>
                  <a:pt x="0" y="176557"/>
                </a:cubicBezTo>
                <a:lnTo>
                  <a:pt x="0" y="2295238"/>
                </a:lnTo>
                <a:cubicBezTo>
                  <a:pt x="0" y="2392345"/>
                  <a:pt x="79451" y="2471795"/>
                  <a:pt x="176557" y="2471795"/>
                </a:cubicBezTo>
                <a:lnTo>
                  <a:pt x="1412454" y="2471795"/>
                </a:lnTo>
                <a:lnTo>
                  <a:pt x="1412454" y="2736630"/>
                </a:lnTo>
                <a:lnTo>
                  <a:pt x="971062" y="2736630"/>
                </a:lnTo>
                <a:lnTo>
                  <a:pt x="971062" y="3001466"/>
                </a:lnTo>
                <a:lnTo>
                  <a:pt x="2560074" y="3001466"/>
                </a:lnTo>
                <a:lnTo>
                  <a:pt x="2560074" y="2736630"/>
                </a:lnTo>
                <a:lnTo>
                  <a:pt x="2118682" y="2736630"/>
                </a:lnTo>
                <a:lnTo>
                  <a:pt x="2118682" y="2471795"/>
                </a:lnTo>
                <a:lnTo>
                  <a:pt x="3354579" y="2471795"/>
                </a:lnTo>
                <a:cubicBezTo>
                  <a:pt x="3451685" y="2471795"/>
                  <a:pt x="3531136" y="2392345"/>
                  <a:pt x="3531136" y="2295238"/>
                </a:cubicBezTo>
                <a:lnTo>
                  <a:pt x="3531136" y="176557"/>
                </a:lnTo>
                <a:cubicBezTo>
                  <a:pt x="3531136" y="79451"/>
                  <a:pt x="3451685" y="0"/>
                  <a:pt x="3354579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58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4" name="arrow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D91469-91D0-B57D-E447-656033C8347A}"/>
              </a:ext>
            </a:extLst>
          </p:cNvPr>
          <p:cNvSpPr/>
          <p:nvPr/>
        </p:nvSpPr>
        <p:spPr>
          <a:xfrm>
            <a:off x="9469209" y="0"/>
            <a:ext cx="2722791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E8D33C0-9FAC-D878-83DB-2E939E8E5F2F}"/>
              </a:ext>
            </a:extLst>
          </p:cNvPr>
          <p:cNvSpPr/>
          <p:nvPr/>
        </p:nvSpPr>
        <p:spPr>
          <a:xfrm>
            <a:off x="9815636" y="1277792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مقدمه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7E945F0-685F-9382-0ED0-1DCF543B34C7}"/>
              </a:ext>
            </a:extLst>
          </p:cNvPr>
          <p:cNvSpPr/>
          <p:nvPr/>
        </p:nvSpPr>
        <p:spPr>
          <a:xfrm>
            <a:off x="9815636" y="2178388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اول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99F6B47-180D-44E0-46E5-07AEBA16CC93}"/>
              </a:ext>
            </a:extLst>
          </p:cNvPr>
          <p:cNvSpPr/>
          <p:nvPr/>
        </p:nvSpPr>
        <p:spPr>
          <a:xfrm>
            <a:off x="9815636" y="3078984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دوم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7775802A-E737-24DF-BF49-809654F8AEAD}"/>
              </a:ext>
            </a:extLst>
          </p:cNvPr>
          <p:cNvSpPr/>
          <p:nvPr/>
        </p:nvSpPr>
        <p:spPr>
          <a:xfrm>
            <a:off x="9815636" y="3979580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سوم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B9346F3B-7E0E-2FF1-E6AD-9B5391D53FCF}"/>
              </a:ext>
            </a:extLst>
          </p:cNvPr>
          <p:cNvSpPr/>
          <p:nvPr/>
        </p:nvSpPr>
        <p:spPr>
          <a:xfrm>
            <a:off x="9815636" y="4880177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جمعبندی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pic>
        <p:nvPicPr>
          <p:cNvPr id="8" name="Graphic 6" descr="Home">
            <a:extLst>
              <a:ext uri="{FF2B5EF4-FFF2-40B4-BE49-F238E27FC236}">
                <a16:creationId xmlns:a16="http://schemas.microsoft.com/office/drawing/2014/main" id="{6F21A329-5847-0E80-7476-B26BD8B7EDA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57201" y="1277792"/>
            <a:ext cx="534443" cy="5210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56A0936-ED33-4958-D9AE-E99ABEB7F7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64779" y="2327303"/>
            <a:ext cx="274320" cy="27432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CC5F643-9E81-C690-1726-1C44D8B2995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73092" y="3225910"/>
            <a:ext cx="274320" cy="274320"/>
          </a:xfrm>
          <a:prstGeom prst="rect">
            <a:avLst/>
          </a:prstGeom>
        </p:spPr>
      </p:pic>
      <p:sp>
        <p:nvSpPr>
          <p:cNvPr id="11" name="!!1" descr="Smart Phone with solid fill">
            <a:extLst>
              <a:ext uri="{FF2B5EF4-FFF2-40B4-BE49-F238E27FC236}">
                <a16:creationId xmlns:a16="http://schemas.microsoft.com/office/drawing/2014/main" id="{779C0B1E-F233-B051-1973-6069C8134F38}"/>
              </a:ext>
            </a:extLst>
          </p:cNvPr>
          <p:cNvSpPr/>
          <p:nvPr/>
        </p:nvSpPr>
        <p:spPr>
          <a:xfrm>
            <a:off x="9917305" y="4066335"/>
            <a:ext cx="202521" cy="371289"/>
          </a:xfrm>
          <a:custGeom>
            <a:avLst/>
            <a:gdLst>
              <a:gd name="connsiteX0" fmla="*/ 1853847 w 2118682"/>
              <a:gd name="connsiteY0" fmla="*/ 3354580 h 3884250"/>
              <a:gd name="connsiteX1" fmla="*/ 264835 w 2118682"/>
              <a:gd name="connsiteY1" fmla="*/ 3354580 h 3884250"/>
              <a:gd name="connsiteX2" fmla="*/ 264835 w 2118682"/>
              <a:gd name="connsiteY2" fmla="*/ 529671 h 3884250"/>
              <a:gd name="connsiteX3" fmla="*/ 1853847 w 2118682"/>
              <a:gd name="connsiteY3" fmla="*/ 529671 h 3884250"/>
              <a:gd name="connsiteX4" fmla="*/ 1853847 w 2118682"/>
              <a:gd name="connsiteY4" fmla="*/ 3354580 h 3884250"/>
              <a:gd name="connsiteX5" fmla="*/ 882784 w 2118682"/>
              <a:gd name="connsiteY5" fmla="*/ 176557 h 3884250"/>
              <a:gd name="connsiteX6" fmla="*/ 1235898 w 2118682"/>
              <a:gd name="connsiteY6" fmla="*/ 176557 h 3884250"/>
              <a:gd name="connsiteX7" fmla="*/ 1324176 w 2118682"/>
              <a:gd name="connsiteY7" fmla="*/ 264835 h 3884250"/>
              <a:gd name="connsiteX8" fmla="*/ 1235898 w 2118682"/>
              <a:gd name="connsiteY8" fmla="*/ 353114 h 3884250"/>
              <a:gd name="connsiteX9" fmla="*/ 882784 w 2118682"/>
              <a:gd name="connsiteY9" fmla="*/ 353114 h 3884250"/>
              <a:gd name="connsiteX10" fmla="*/ 794506 w 2118682"/>
              <a:gd name="connsiteY10" fmla="*/ 264835 h 3884250"/>
              <a:gd name="connsiteX11" fmla="*/ 882784 w 2118682"/>
              <a:gd name="connsiteY11" fmla="*/ 176557 h 3884250"/>
              <a:gd name="connsiteX12" fmla="*/ 2030404 w 2118682"/>
              <a:gd name="connsiteY12" fmla="*/ 0 h 3884250"/>
              <a:gd name="connsiteX13" fmla="*/ 88278 w 2118682"/>
              <a:gd name="connsiteY13" fmla="*/ 0 h 3884250"/>
              <a:gd name="connsiteX14" fmla="*/ 0 w 2118682"/>
              <a:gd name="connsiteY14" fmla="*/ 88278 h 3884250"/>
              <a:gd name="connsiteX15" fmla="*/ 0 w 2118682"/>
              <a:gd name="connsiteY15" fmla="*/ 3795972 h 3884250"/>
              <a:gd name="connsiteX16" fmla="*/ 88278 w 2118682"/>
              <a:gd name="connsiteY16" fmla="*/ 3884250 h 3884250"/>
              <a:gd name="connsiteX17" fmla="*/ 2030404 w 2118682"/>
              <a:gd name="connsiteY17" fmla="*/ 3884250 h 3884250"/>
              <a:gd name="connsiteX18" fmla="*/ 2118682 w 2118682"/>
              <a:gd name="connsiteY18" fmla="*/ 3795972 h 3884250"/>
              <a:gd name="connsiteX19" fmla="*/ 2118682 w 2118682"/>
              <a:gd name="connsiteY19" fmla="*/ 88278 h 3884250"/>
              <a:gd name="connsiteX20" fmla="*/ 2030404 w 2118682"/>
              <a:gd name="connsiteY20" fmla="*/ 0 h 38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18682" h="3884250">
                <a:moveTo>
                  <a:pt x="1853847" y="3354580"/>
                </a:moveTo>
                <a:lnTo>
                  <a:pt x="264835" y="3354580"/>
                </a:lnTo>
                <a:lnTo>
                  <a:pt x="264835" y="529671"/>
                </a:lnTo>
                <a:lnTo>
                  <a:pt x="1853847" y="529671"/>
                </a:lnTo>
                <a:lnTo>
                  <a:pt x="1853847" y="3354580"/>
                </a:lnTo>
                <a:close/>
                <a:moveTo>
                  <a:pt x="882784" y="176557"/>
                </a:moveTo>
                <a:lnTo>
                  <a:pt x="1235898" y="176557"/>
                </a:lnTo>
                <a:cubicBezTo>
                  <a:pt x="1284451" y="176557"/>
                  <a:pt x="1324176" y="216282"/>
                  <a:pt x="1324176" y="264835"/>
                </a:cubicBezTo>
                <a:cubicBezTo>
                  <a:pt x="1324176" y="313388"/>
                  <a:pt x="1284451" y="353114"/>
                  <a:pt x="1235898" y="353114"/>
                </a:cubicBezTo>
                <a:lnTo>
                  <a:pt x="882784" y="353114"/>
                </a:lnTo>
                <a:cubicBezTo>
                  <a:pt x="834231" y="353114"/>
                  <a:pt x="794506" y="313388"/>
                  <a:pt x="794506" y="264835"/>
                </a:cubicBezTo>
                <a:cubicBezTo>
                  <a:pt x="794506" y="216282"/>
                  <a:pt x="834231" y="176557"/>
                  <a:pt x="882784" y="176557"/>
                </a:cubicBezTo>
                <a:close/>
                <a:moveTo>
                  <a:pt x="2030404" y="0"/>
                </a:moveTo>
                <a:lnTo>
                  <a:pt x="88278" y="0"/>
                </a:lnTo>
                <a:cubicBezTo>
                  <a:pt x="39725" y="0"/>
                  <a:pt x="0" y="39725"/>
                  <a:pt x="0" y="88278"/>
                </a:cubicBezTo>
                <a:lnTo>
                  <a:pt x="0" y="3795972"/>
                </a:lnTo>
                <a:cubicBezTo>
                  <a:pt x="0" y="3844525"/>
                  <a:pt x="39725" y="3884250"/>
                  <a:pt x="88278" y="3884250"/>
                </a:cubicBezTo>
                <a:lnTo>
                  <a:pt x="2030404" y="3884250"/>
                </a:lnTo>
                <a:cubicBezTo>
                  <a:pt x="2078957" y="3884250"/>
                  <a:pt x="2118682" y="3844525"/>
                  <a:pt x="2118682" y="3795972"/>
                </a:cubicBezTo>
                <a:lnTo>
                  <a:pt x="2118682" y="88278"/>
                </a:lnTo>
                <a:cubicBezTo>
                  <a:pt x="2118682" y="39725"/>
                  <a:pt x="2078957" y="0"/>
                  <a:pt x="2030404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!!1" descr="Monitor with solid fill">
            <a:extLst>
              <a:ext uri="{FF2B5EF4-FFF2-40B4-BE49-F238E27FC236}">
                <a16:creationId xmlns:a16="http://schemas.microsoft.com/office/drawing/2014/main" id="{8D737320-BFF5-84B9-167E-1BD2D51474D0}"/>
              </a:ext>
            </a:extLst>
          </p:cNvPr>
          <p:cNvSpPr/>
          <p:nvPr/>
        </p:nvSpPr>
        <p:spPr>
          <a:xfrm>
            <a:off x="9857201" y="5070226"/>
            <a:ext cx="322729" cy="274320"/>
          </a:xfrm>
          <a:custGeom>
            <a:avLst/>
            <a:gdLst>
              <a:gd name="connsiteX0" fmla="*/ 3266301 w 3531135"/>
              <a:gd name="connsiteY0" fmla="*/ 2206960 h 3001465"/>
              <a:gd name="connsiteX1" fmla="*/ 264835 w 3531135"/>
              <a:gd name="connsiteY1" fmla="*/ 2206960 h 3001465"/>
              <a:gd name="connsiteX2" fmla="*/ 264835 w 3531135"/>
              <a:gd name="connsiteY2" fmla="*/ 264835 h 3001465"/>
              <a:gd name="connsiteX3" fmla="*/ 3266301 w 3531135"/>
              <a:gd name="connsiteY3" fmla="*/ 264835 h 3001465"/>
              <a:gd name="connsiteX4" fmla="*/ 3266301 w 3531135"/>
              <a:gd name="connsiteY4" fmla="*/ 2206960 h 3001465"/>
              <a:gd name="connsiteX5" fmla="*/ 3354579 w 3531135"/>
              <a:gd name="connsiteY5" fmla="*/ 0 h 3001465"/>
              <a:gd name="connsiteX6" fmla="*/ 176557 w 3531135"/>
              <a:gd name="connsiteY6" fmla="*/ 0 h 3001465"/>
              <a:gd name="connsiteX7" fmla="*/ 0 w 3531135"/>
              <a:gd name="connsiteY7" fmla="*/ 176557 h 3001465"/>
              <a:gd name="connsiteX8" fmla="*/ 0 w 3531135"/>
              <a:gd name="connsiteY8" fmla="*/ 2295238 h 3001465"/>
              <a:gd name="connsiteX9" fmla="*/ 176557 w 3531135"/>
              <a:gd name="connsiteY9" fmla="*/ 2471795 h 3001465"/>
              <a:gd name="connsiteX10" fmla="*/ 1412454 w 3531135"/>
              <a:gd name="connsiteY10" fmla="*/ 2471795 h 3001465"/>
              <a:gd name="connsiteX11" fmla="*/ 1412454 w 3531135"/>
              <a:gd name="connsiteY11" fmla="*/ 2736630 h 3001465"/>
              <a:gd name="connsiteX12" fmla="*/ 971062 w 3531135"/>
              <a:gd name="connsiteY12" fmla="*/ 2736630 h 3001465"/>
              <a:gd name="connsiteX13" fmla="*/ 971062 w 3531135"/>
              <a:gd name="connsiteY13" fmla="*/ 3001466 h 3001465"/>
              <a:gd name="connsiteX14" fmla="*/ 2560074 w 3531135"/>
              <a:gd name="connsiteY14" fmla="*/ 3001466 h 3001465"/>
              <a:gd name="connsiteX15" fmla="*/ 2560074 w 3531135"/>
              <a:gd name="connsiteY15" fmla="*/ 2736630 h 3001465"/>
              <a:gd name="connsiteX16" fmla="*/ 2118682 w 3531135"/>
              <a:gd name="connsiteY16" fmla="*/ 2736630 h 3001465"/>
              <a:gd name="connsiteX17" fmla="*/ 2118682 w 3531135"/>
              <a:gd name="connsiteY17" fmla="*/ 2471795 h 3001465"/>
              <a:gd name="connsiteX18" fmla="*/ 3354579 w 3531135"/>
              <a:gd name="connsiteY18" fmla="*/ 2471795 h 3001465"/>
              <a:gd name="connsiteX19" fmla="*/ 3531136 w 3531135"/>
              <a:gd name="connsiteY19" fmla="*/ 2295238 h 3001465"/>
              <a:gd name="connsiteX20" fmla="*/ 3531136 w 3531135"/>
              <a:gd name="connsiteY20" fmla="*/ 176557 h 3001465"/>
              <a:gd name="connsiteX21" fmla="*/ 3354579 w 3531135"/>
              <a:gd name="connsiteY21" fmla="*/ 0 h 300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31135" h="3001465">
                <a:moveTo>
                  <a:pt x="3266301" y="2206960"/>
                </a:moveTo>
                <a:lnTo>
                  <a:pt x="264835" y="2206960"/>
                </a:lnTo>
                <a:lnTo>
                  <a:pt x="264835" y="264835"/>
                </a:lnTo>
                <a:lnTo>
                  <a:pt x="3266301" y="264835"/>
                </a:lnTo>
                <a:lnTo>
                  <a:pt x="3266301" y="2206960"/>
                </a:lnTo>
                <a:close/>
                <a:moveTo>
                  <a:pt x="3354579" y="0"/>
                </a:moveTo>
                <a:lnTo>
                  <a:pt x="176557" y="0"/>
                </a:lnTo>
                <a:cubicBezTo>
                  <a:pt x="79451" y="0"/>
                  <a:pt x="0" y="79451"/>
                  <a:pt x="0" y="176557"/>
                </a:cubicBezTo>
                <a:lnTo>
                  <a:pt x="0" y="2295238"/>
                </a:lnTo>
                <a:cubicBezTo>
                  <a:pt x="0" y="2392345"/>
                  <a:pt x="79451" y="2471795"/>
                  <a:pt x="176557" y="2471795"/>
                </a:cubicBezTo>
                <a:lnTo>
                  <a:pt x="1412454" y="2471795"/>
                </a:lnTo>
                <a:lnTo>
                  <a:pt x="1412454" y="2736630"/>
                </a:lnTo>
                <a:lnTo>
                  <a:pt x="971062" y="2736630"/>
                </a:lnTo>
                <a:lnTo>
                  <a:pt x="971062" y="3001466"/>
                </a:lnTo>
                <a:lnTo>
                  <a:pt x="2560074" y="3001466"/>
                </a:lnTo>
                <a:lnTo>
                  <a:pt x="2560074" y="2736630"/>
                </a:lnTo>
                <a:lnTo>
                  <a:pt x="2118682" y="2736630"/>
                </a:lnTo>
                <a:lnTo>
                  <a:pt x="2118682" y="2471795"/>
                </a:lnTo>
                <a:lnTo>
                  <a:pt x="3354579" y="2471795"/>
                </a:lnTo>
                <a:cubicBezTo>
                  <a:pt x="3451685" y="2471795"/>
                  <a:pt x="3531136" y="2392345"/>
                  <a:pt x="3531136" y="2295238"/>
                </a:cubicBezTo>
                <a:lnTo>
                  <a:pt x="3531136" y="176557"/>
                </a:lnTo>
                <a:cubicBezTo>
                  <a:pt x="3531136" y="79451"/>
                  <a:pt x="3451685" y="0"/>
                  <a:pt x="3354579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336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3" name="arrow.wav"/>
          </p:stSnd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023D57-3B0B-D825-8CA8-64393F863440}"/>
              </a:ext>
            </a:extLst>
          </p:cNvPr>
          <p:cNvSpPr/>
          <p:nvPr/>
        </p:nvSpPr>
        <p:spPr>
          <a:xfrm>
            <a:off x="9469209" y="0"/>
            <a:ext cx="2722791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8A11060-D5B1-9222-20E6-E6FEB0821404}"/>
              </a:ext>
            </a:extLst>
          </p:cNvPr>
          <p:cNvSpPr/>
          <p:nvPr/>
        </p:nvSpPr>
        <p:spPr>
          <a:xfrm>
            <a:off x="9815636" y="1277792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مقدمه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89326F9-0A4C-35CB-44E2-8E78A202A572}"/>
              </a:ext>
            </a:extLst>
          </p:cNvPr>
          <p:cNvSpPr/>
          <p:nvPr/>
        </p:nvSpPr>
        <p:spPr>
          <a:xfrm>
            <a:off x="9815636" y="2178388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اول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D3B3415B-DC07-800D-00E4-ACD660A54D47}"/>
              </a:ext>
            </a:extLst>
          </p:cNvPr>
          <p:cNvSpPr/>
          <p:nvPr/>
        </p:nvSpPr>
        <p:spPr>
          <a:xfrm>
            <a:off x="9815636" y="3078984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دوم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DE934AC3-1EEF-CD6D-A24F-F12FEFAC7CD3}"/>
              </a:ext>
            </a:extLst>
          </p:cNvPr>
          <p:cNvSpPr/>
          <p:nvPr/>
        </p:nvSpPr>
        <p:spPr>
          <a:xfrm>
            <a:off x="9815636" y="3979580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سوم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1B7D38DE-4A91-0F65-B784-BE3819279FED}"/>
              </a:ext>
            </a:extLst>
          </p:cNvPr>
          <p:cNvSpPr/>
          <p:nvPr/>
        </p:nvSpPr>
        <p:spPr>
          <a:xfrm>
            <a:off x="9815636" y="4880177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جمعبندی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pic>
        <p:nvPicPr>
          <p:cNvPr id="8" name="Graphic 6" descr="Home">
            <a:extLst>
              <a:ext uri="{FF2B5EF4-FFF2-40B4-BE49-F238E27FC236}">
                <a16:creationId xmlns:a16="http://schemas.microsoft.com/office/drawing/2014/main" id="{EFE2B34D-1086-7B19-FF41-9421A2CEDA5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57201" y="1277792"/>
            <a:ext cx="534443" cy="5210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00B847E-55C9-4432-B1A7-B7AD9B38D8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64779" y="2327303"/>
            <a:ext cx="274320" cy="27432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88408B2-0962-498C-A50D-B3CA107B2F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73092" y="3225910"/>
            <a:ext cx="274320" cy="274320"/>
          </a:xfrm>
          <a:prstGeom prst="rect">
            <a:avLst/>
          </a:prstGeom>
        </p:spPr>
      </p:pic>
      <p:sp>
        <p:nvSpPr>
          <p:cNvPr id="11" name="!!1" descr="Smart Phone with solid fill">
            <a:extLst>
              <a:ext uri="{FF2B5EF4-FFF2-40B4-BE49-F238E27FC236}">
                <a16:creationId xmlns:a16="http://schemas.microsoft.com/office/drawing/2014/main" id="{6CA00619-2BCE-2AE2-D6BD-77A0084DF984}"/>
              </a:ext>
            </a:extLst>
          </p:cNvPr>
          <p:cNvSpPr/>
          <p:nvPr/>
        </p:nvSpPr>
        <p:spPr>
          <a:xfrm>
            <a:off x="9917305" y="4066335"/>
            <a:ext cx="202521" cy="371289"/>
          </a:xfrm>
          <a:custGeom>
            <a:avLst/>
            <a:gdLst>
              <a:gd name="connsiteX0" fmla="*/ 1853847 w 2118682"/>
              <a:gd name="connsiteY0" fmla="*/ 3354580 h 3884250"/>
              <a:gd name="connsiteX1" fmla="*/ 264835 w 2118682"/>
              <a:gd name="connsiteY1" fmla="*/ 3354580 h 3884250"/>
              <a:gd name="connsiteX2" fmla="*/ 264835 w 2118682"/>
              <a:gd name="connsiteY2" fmla="*/ 529671 h 3884250"/>
              <a:gd name="connsiteX3" fmla="*/ 1853847 w 2118682"/>
              <a:gd name="connsiteY3" fmla="*/ 529671 h 3884250"/>
              <a:gd name="connsiteX4" fmla="*/ 1853847 w 2118682"/>
              <a:gd name="connsiteY4" fmla="*/ 3354580 h 3884250"/>
              <a:gd name="connsiteX5" fmla="*/ 882784 w 2118682"/>
              <a:gd name="connsiteY5" fmla="*/ 176557 h 3884250"/>
              <a:gd name="connsiteX6" fmla="*/ 1235898 w 2118682"/>
              <a:gd name="connsiteY6" fmla="*/ 176557 h 3884250"/>
              <a:gd name="connsiteX7" fmla="*/ 1324176 w 2118682"/>
              <a:gd name="connsiteY7" fmla="*/ 264835 h 3884250"/>
              <a:gd name="connsiteX8" fmla="*/ 1235898 w 2118682"/>
              <a:gd name="connsiteY8" fmla="*/ 353114 h 3884250"/>
              <a:gd name="connsiteX9" fmla="*/ 882784 w 2118682"/>
              <a:gd name="connsiteY9" fmla="*/ 353114 h 3884250"/>
              <a:gd name="connsiteX10" fmla="*/ 794506 w 2118682"/>
              <a:gd name="connsiteY10" fmla="*/ 264835 h 3884250"/>
              <a:gd name="connsiteX11" fmla="*/ 882784 w 2118682"/>
              <a:gd name="connsiteY11" fmla="*/ 176557 h 3884250"/>
              <a:gd name="connsiteX12" fmla="*/ 2030404 w 2118682"/>
              <a:gd name="connsiteY12" fmla="*/ 0 h 3884250"/>
              <a:gd name="connsiteX13" fmla="*/ 88278 w 2118682"/>
              <a:gd name="connsiteY13" fmla="*/ 0 h 3884250"/>
              <a:gd name="connsiteX14" fmla="*/ 0 w 2118682"/>
              <a:gd name="connsiteY14" fmla="*/ 88278 h 3884250"/>
              <a:gd name="connsiteX15" fmla="*/ 0 w 2118682"/>
              <a:gd name="connsiteY15" fmla="*/ 3795972 h 3884250"/>
              <a:gd name="connsiteX16" fmla="*/ 88278 w 2118682"/>
              <a:gd name="connsiteY16" fmla="*/ 3884250 h 3884250"/>
              <a:gd name="connsiteX17" fmla="*/ 2030404 w 2118682"/>
              <a:gd name="connsiteY17" fmla="*/ 3884250 h 3884250"/>
              <a:gd name="connsiteX18" fmla="*/ 2118682 w 2118682"/>
              <a:gd name="connsiteY18" fmla="*/ 3795972 h 3884250"/>
              <a:gd name="connsiteX19" fmla="*/ 2118682 w 2118682"/>
              <a:gd name="connsiteY19" fmla="*/ 88278 h 3884250"/>
              <a:gd name="connsiteX20" fmla="*/ 2030404 w 2118682"/>
              <a:gd name="connsiteY20" fmla="*/ 0 h 38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18682" h="3884250">
                <a:moveTo>
                  <a:pt x="1853847" y="3354580"/>
                </a:moveTo>
                <a:lnTo>
                  <a:pt x="264835" y="3354580"/>
                </a:lnTo>
                <a:lnTo>
                  <a:pt x="264835" y="529671"/>
                </a:lnTo>
                <a:lnTo>
                  <a:pt x="1853847" y="529671"/>
                </a:lnTo>
                <a:lnTo>
                  <a:pt x="1853847" y="3354580"/>
                </a:lnTo>
                <a:close/>
                <a:moveTo>
                  <a:pt x="882784" y="176557"/>
                </a:moveTo>
                <a:lnTo>
                  <a:pt x="1235898" y="176557"/>
                </a:lnTo>
                <a:cubicBezTo>
                  <a:pt x="1284451" y="176557"/>
                  <a:pt x="1324176" y="216282"/>
                  <a:pt x="1324176" y="264835"/>
                </a:cubicBezTo>
                <a:cubicBezTo>
                  <a:pt x="1324176" y="313388"/>
                  <a:pt x="1284451" y="353114"/>
                  <a:pt x="1235898" y="353114"/>
                </a:cubicBezTo>
                <a:lnTo>
                  <a:pt x="882784" y="353114"/>
                </a:lnTo>
                <a:cubicBezTo>
                  <a:pt x="834231" y="353114"/>
                  <a:pt x="794506" y="313388"/>
                  <a:pt x="794506" y="264835"/>
                </a:cubicBezTo>
                <a:cubicBezTo>
                  <a:pt x="794506" y="216282"/>
                  <a:pt x="834231" y="176557"/>
                  <a:pt x="882784" y="176557"/>
                </a:cubicBezTo>
                <a:close/>
                <a:moveTo>
                  <a:pt x="2030404" y="0"/>
                </a:moveTo>
                <a:lnTo>
                  <a:pt x="88278" y="0"/>
                </a:lnTo>
                <a:cubicBezTo>
                  <a:pt x="39725" y="0"/>
                  <a:pt x="0" y="39725"/>
                  <a:pt x="0" y="88278"/>
                </a:cubicBezTo>
                <a:lnTo>
                  <a:pt x="0" y="3795972"/>
                </a:lnTo>
                <a:cubicBezTo>
                  <a:pt x="0" y="3844525"/>
                  <a:pt x="39725" y="3884250"/>
                  <a:pt x="88278" y="3884250"/>
                </a:cubicBezTo>
                <a:lnTo>
                  <a:pt x="2030404" y="3884250"/>
                </a:lnTo>
                <a:cubicBezTo>
                  <a:pt x="2078957" y="3884250"/>
                  <a:pt x="2118682" y="3844525"/>
                  <a:pt x="2118682" y="3795972"/>
                </a:cubicBezTo>
                <a:lnTo>
                  <a:pt x="2118682" y="88278"/>
                </a:lnTo>
                <a:cubicBezTo>
                  <a:pt x="2118682" y="39725"/>
                  <a:pt x="2078957" y="0"/>
                  <a:pt x="2030404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!!1" descr="Monitor with solid fill">
            <a:extLst>
              <a:ext uri="{FF2B5EF4-FFF2-40B4-BE49-F238E27FC236}">
                <a16:creationId xmlns:a16="http://schemas.microsoft.com/office/drawing/2014/main" id="{1128409F-D4E2-412A-A7F9-AF9C1723B6BD}"/>
              </a:ext>
            </a:extLst>
          </p:cNvPr>
          <p:cNvSpPr/>
          <p:nvPr/>
        </p:nvSpPr>
        <p:spPr>
          <a:xfrm>
            <a:off x="9857201" y="5070226"/>
            <a:ext cx="322729" cy="274320"/>
          </a:xfrm>
          <a:custGeom>
            <a:avLst/>
            <a:gdLst>
              <a:gd name="connsiteX0" fmla="*/ 3266301 w 3531135"/>
              <a:gd name="connsiteY0" fmla="*/ 2206960 h 3001465"/>
              <a:gd name="connsiteX1" fmla="*/ 264835 w 3531135"/>
              <a:gd name="connsiteY1" fmla="*/ 2206960 h 3001465"/>
              <a:gd name="connsiteX2" fmla="*/ 264835 w 3531135"/>
              <a:gd name="connsiteY2" fmla="*/ 264835 h 3001465"/>
              <a:gd name="connsiteX3" fmla="*/ 3266301 w 3531135"/>
              <a:gd name="connsiteY3" fmla="*/ 264835 h 3001465"/>
              <a:gd name="connsiteX4" fmla="*/ 3266301 w 3531135"/>
              <a:gd name="connsiteY4" fmla="*/ 2206960 h 3001465"/>
              <a:gd name="connsiteX5" fmla="*/ 3354579 w 3531135"/>
              <a:gd name="connsiteY5" fmla="*/ 0 h 3001465"/>
              <a:gd name="connsiteX6" fmla="*/ 176557 w 3531135"/>
              <a:gd name="connsiteY6" fmla="*/ 0 h 3001465"/>
              <a:gd name="connsiteX7" fmla="*/ 0 w 3531135"/>
              <a:gd name="connsiteY7" fmla="*/ 176557 h 3001465"/>
              <a:gd name="connsiteX8" fmla="*/ 0 w 3531135"/>
              <a:gd name="connsiteY8" fmla="*/ 2295238 h 3001465"/>
              <a:gd name="connsiteX9" fmla="*/ 176557 w 3531135"/>
              <a:gd name="connsiteY9" fmla="*/ 2471795 h 3001465"/>
              <a:gd name="connsiteX10" fmla="*/ 1412454 w 3531135"/>
              <a:gd name="connsiteY10" fmla="*/ 2471795 h 3001465"/>
              <a:gd name="connsiteX11" fmla="*/ 1412454 w 3531135"/>
              <a:gd name="connsiteY11" fmla="*/ 2736630 h 3001465"/>
              <a:gd name="connsiteX12" fmla="*/ 971062 w 3531135"/>
              <a:gd name="connsiteY12" fmla="*/ 2736630 h 3001465"/>
              <a:gd name="connsiteX13" fmla="*/ 971062 w 3531135"/>
              <a:gd name="connsiteY13" fmla="*/ 3001466 h 3001465"/>
              <a:gd name="connsiteX14" fmla="*/ 2560074 w 3531135"/>
              <a:gd name="connsiteY14" fmla="*/ 3001466 h 3001465"/>
              <a:gd name="connsiteX15" fmla="*/ 2560074 w 3531135"/>
              <a:gd name="connsiteY15" fmla="*/ 2736630 h 3001465"/>
              <a:gd name="connsiteX16" fmla="*/ 2118682 w 3531135"/>
              <a:gd name="connsiteY16" fmla="*/ 2736630 h 3001465"/>
              <a:gd name="connsiteX17" fmla="*/ 2118682 w 3531135"/>
              <a:gd name="connsiteY17" fmla="*/ 2471795 h 3001465"/>
              <a:gd name="connsiteX18" fmla="*/ 3354579 w 3531135"/>
              <a:gd name="connsiteY18" fmla="*/ 2471795 h 3001465"/>
              <a:gd name="connsiteX19" fmla="*/ 3531136 w 3531135"/>
              <a:gd name="connsiteY19" fmla="*/ 2295238 h 3001465"/>
              <a:gd name="connsiteX20" fmla="*/ 3531136 w 3531135"/>
              <a:gd name="connsiteY20" fmla="*/ 176557 h 3001465"/>
              <a:gd name="connsiteX21" fmla="*/ 3354579 w 3531135"/>
              <a:gd name="connsiteY21" fmla="*/ 0 h 300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31135" h="3001465">
                <a:moveTo>
                  <a:pt x="3266301" y="2206960"/>
                </a:moveTo>
                <a:lnTo>
                  <a:pt x="264835" y="2206960"/>
                </a:lnTo>
                <a:lnTo>
                  <a:pt x="264835" y="264835"/>
                </a:lnTo>
                <a:lnTo>
                  <a:pt x="3266301" y="264835"/>
                </a:lnTo>
                <a:lnTo>
                  <a:pt x="3266301" y="2206960"/>
                </a:lnTo>
                <a:close/>
                <a:moveTo>
                  <a:pt x="3354579" y="0"/>
                </a:moveTo>
                <a:lnTo>
                  <a:pt x="176557" y="0"/>
                </a:lnTo>
                <a:cubicBezTo>
                  <a:pt x="79451" y="0"/>
                  <a:pt x="0" y="79451"/>
                  <a:pt x="0" y="176557"/>
                </a:cubicBezTo>
                <a:lnTo>
                  <a:pt x="0" y="2295238"/>
                </a:lnTo>
                <a:cubicBezTo>
                  <a:pt x="0" y="2392345"/>
                  <a:pt x="79451" y="2471795"/>
                  <a:pt x="176557" y="2471795"/>
                </a:cubicBezTo>
                <a:lnTo>
                  <a:pt x="1412454" y="2471795"/>
                </a:lnTo>
                <a:lnTo>
                  <a:pt x="1412454" y="2736630"/>
                </a:lnTo>
                <a:lnTo>
                  <a:pt x="971062" y="2736630"/>
                </a:lnTo>
                <a:lnTo>
                  <a:pt x="971062" y="3001466"/>
                </a:lnTo>
                <a:lnTo>
                  <a:pt x="2560074" y="3001466"/>
                </a:lnTo>
                <a:lnTo>
                  <a:pt x="2560074" y="2736630"/>
                </a:lnTo>
                <a:lnTo>
                  <a:pt x="2118682" y="2736630"/>
                </a:lnTo>
                <a:lnTo>
                  <a:pt x="2118682" y="2471795"/>
                </a:lnTo>
                <a:lnTo>
                  <a:pt x="3354579" y="2471795"/>
                </a:lnTo>
                <a:cubicBezTo>
                  <a:pt x="3451685" y="2471795"/>
                  <a:pt x="3531136" y="2392345"/>
                  <a:pt x="3531136" y="2295238"/>
                </a:cubicBezTo>
                <a:lnTo>
                  <a:pt x="3531136" y="176557"/>
                </a:lnTo>
                <a:cubicBezTo>
                  <a:pt x="3531136" y="79451"/>
                  <a:pt x="3451685" y="0"/>
                  <a:pt x="3354579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51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3" name="arrow.wav"/>
          </p:stSnd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63C2F9D-DD4F-DFE0-7A83-83A77598B8DB}"/>
              </a:ext>
            </a:extLst>
          </p:cNvPr>
          <p:cNvSpPr/>
          <p:nvPr/>
        </p:nvSpPr>
        <p:spPr>
          <a:xfrm>
            <a:off x="9469209" y="0"/>
            <a:ext cx="2722791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18CE33F-904B-1D00-A08D-6B581C334E3B}"/>
              </a:ext>
            </a:extLst>
          </p:cNvPr>
          <p:cNvSpPr/>
          <p:nvPr/>
        </p:nvSpPr>
        <p:spPr>
          <a:xfrm>
            <a:off x="9815636" y="1277792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مقدمه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7C916F7-AE6F-599E-05A3-8F1729C70BA0}"/>
              </a:ext>
            </a:extLst>
          </p:cNvPr>
          <p:cNvSpPr/>
          <p:nvPr/>
        </p:nvSpPr>
        <p:spPr>
          <a:xfrm>
            <a:off x="9815636" y="2178388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اول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3AA0A80-41BC-300D-2490-64E2A0AC4CD5}"/>
              </a:ext>
            </a:extLst>
          </p:cNvPr>
          <p:cNvSpPr/>
          <p:nvPr/>
        </p:nvSpPr>
        <p:spPr>
          <a:xfrm>
            <a:off x="9815636" y="3078984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دوم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0A672B35-6F3B-F818-B16D-A272838F81C5}"/>
              </a:ext>
            </a:extLst>
          </p:cNvPr>
          <p:cNvSpPr/>
          <p:nvPr/>
        </p:nvSpPr>
        <p:spPr>
          <a:xfrm>
            <a:off x="9815636" y="3979580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سوم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2698077-598F-8FF2-7B86-3F4474A06BE9}"/>
              </a:ext>
            </a:extLst>
          </p:cNvPr>
          <p:cNvSpPr/>
          <p:nvPr/>
        </p:nvSpPr>
        <p:spPr>
          <a:xfrm>
            <a:off x="9815636" y="4880177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جمعبندی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pic>
        <p:nvPicPr>
          <p:cNvPr id="8" name="Graphic 6" descr="Home">
            <a:extLst>
              <a:ext uri="{FF2B5EF4-FFF2-40B4-BE49-F238E27FC236}">
                <a16:creationId xmlns:a16="http://schemas.microsoft.com/office/drawing/2014/main" id="{2E28EC00-8AFE-7B24-FF4E-3BF5472E8F2E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57201" y="1277792"/>
            <a:ext cx="534443" cy="5210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2F0FE35-58BF-E1C9-379B-C64BF9C469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64779" y="2327303"/>
            <a:ext cx="274320" cy="27432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CE4AB07-C04C-CFCF-9C48-B3EFCE041F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73092" y="3225910"/>
            <a:ext cx="274320" cy="274320"/>
          </a:xfrm>
          <a:prstGeom prst="rect">
            <a:avLst/>
          </a:prstGeom>
        </p:spPr>
      </p:pic>
      <p:sp>
        <p:nvSpPr>
          <p:cNvPr id="11" name="!!1" descr="Smart Phone with solid fill">
            <a:extLst>
              <a:ext uri="{FF2B5EF4-FFF2-40B4-BE49-F238E27FC236}">
                <a16:creationId xmlns:a16="http://schemas.microsoft.com/office/drawing/2014/main" id="{0A530E56-D5E2-8633-1E50-450BC1B796EA}"/>
              </a:ext>
            </a:extLst>
          </p:cNvPr>
          <p:cNvSpPr/>
          <p:nvPr/>
        </p:nvSpPr>
        <p:spPr>
          <a:xfrm>
            <a:off x="9917305" y="4066335"/>
            <a:ext cx="202521" cy="371289"/>
          </a:xfrm>
          <a:custGeom>
            <a:avLst/>
            <a:gdLst>
              <a:gd name="connsiteX0" fmla="*/ 1853847 w 2118682"/>
              <a:gd name="connsiteY0" fmla="*/ 3354580 h 3884250"/>
              <a:gd name="connsiteX1" fmla="*/ 264835 w 2118682"/>
              <a:gd name="connsiteY1" fmla="*/ 3354580 h 3884250"/>
              <a:gd name="connsiteX2" fmla="*/ 264835 w 2118682"/>
              <a:gd name="connsiteY2" fmla="*/ 529671 h 3884250"/>
              <a:gd name="connsiteX3" fmla="*/ 1853847 w 2118682"/>
              <a:gd name="connsiteY3" fmla="*/ 529671 h 3884250"/>
              <a:gd name="connsiteX4" fmla="*/ 1853847 w 2118682"/>
              <a:gd name="connsiteY4" fmla="*/ 3354580 h 3884250"/>
              <a:gd name="connsiteX5" fmla="*/ 882784 w 2118682"/>
              <a:gd name="connsiteY5" fmla="*/ 176557 h 3884250"/>
              <a:gd name="connsiteX6" fmla="*/ 1235898 w 2118682"/>
              <a:gd name="connsiteY6" fmla="*/ 176557 h 3884250"/>
              <a:gd name="connsiteX7" fmla="*/ 1324176 w 2118682"/>
              <a:gd name="connsiteY7" fmla="*/ 264835 h 3884250"/>
              <a:gd name="connsiteX8" fmla="*/ 1235898 w 2118682"/>
              <a:gd name="connsiteY8" fmla="*/ 353114 h 3884250"/>
              <a:gd name="connsiteX9" fmla="*/ 882784 w 2118682"/>
              <a:gd name="connsiteY9" fmla="*/ 353114 h 3884250"/>
              <a:gd name="connsiteX10" fmla="*/ 794506 w 2118682"/>
              <a:gd name="connsiteY10" fmla="*/ 264835 h 3884250"/>
              <a:gd name="connsiteX11" fmla="*/ 882784 w 2118682"/>
              <a:gd name="connsiteY11" fmla="*/ 176557 h 3884250"/>
              <a:gd name="connsiteX12" fmla="*/ 2030404 w 2118682"/>
              <a:gd name="connsiteY12" fmla="*/ 0 h 3884250"/>
              <a:gd name="connsiteX13" fmla="*/ 88278 w 2118682"/>
              <a:gd name="connsiteY13" fmla="*/ 0 h 3884250"/>
              <a:gd name="connsiteX14" fmla="*/ 0 w 2118682"/>
              <a:gd name="connsiteY14" fmla="*/ 88278 h 3884250"/>
              <a:gd name="connsiteX15" fmla="*/ 0 w 2118682"/>
              <a:gd name="connsiteY15" fmla="*/ 3795972 h 3884250"/>
              <a:gd name="connsiteX16" fmla="*/ 88278 w 2118682"/>
              <a:gd name="connsiteY16" fmla="*/ 3884250 h 3884250"/>
              <a:gd name="connsiteX17" fmla="*/ 2030404 w 2118682"/>
              <a:gd name="connsiteY17" fmla="*/ 3884250 h 3884250"/>
              <a:gd name="connsiteX18" fmla="*/ 2118682 w 2118682"/>
              <a:gd name="connsiteY18" fmla="*/ 3795972 h 3884250"/>
              <a:gd name="connsiteX19" fmla="*/ 2118682 w 2118682"/>
              <a:gd name="connsiteY19" fmla="*/ 88278 h 3884250"/>
              <a:gd name="connsiteX20" fmla="*/ 2030404 w 2118682"/>
              <a:gd name="connsiteY20" fmla="*/ 0 h 38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18682" h="3884250">
                <a:moveTo>
                  <a:pt x="1853847" y="3354580"/>
                </a:moveTo>
                <a:lnTo>
                  <a:pt x="264835" y="3354580"/>
                </a:lnTo>
                <a:lnTo>
                  <a:pt x="264835" y="529671"/>
                </a:lnTo>
                <a:lnTo>
                  <a:pt x="1853847" y="529671"/>
                </a:lnTo>
                <a:lnTo>
                  <a:pt x="1853847" y="3354580"/>
                </a:lnTo>
                <a:close/>
                <a:moveTo>
                  <a:pt x="882784" y="176557"/>
                </a:moveTo>
                <a:lnTo>
                  <a:pt x="1235898" y="176557"/>
                </a:lnTo>
                <a:cubicBezTo>
                  <a:pt x="1284451" y="176557"/>
                  <a:pt x="1324176" y="216282"/>
                  <a:pt x="1324176" y="264835"/>
                </a:cubicBezTo>
                <a:cubicBezTo>
                  <a:pt x="1324176" y="313388"/>
                  <a:pt x="1284451" y="353114"/>
                  <a:pt x="1235898" y="353114"/>
                </a:cubicBezTo>
                <a:lnTo>
                  <a:pt x="882784" y="353114"/>
                </a:lnTo>
                <a:cubicBezTo>
                  <a:pt x="834231" y="353114"/>
                  <a:pt x="794506" y="313388"/>
                  <a:pt x="794506" y="264835"/>
                </a:cubicBezTo>
                <a:cubicBezTo>
                  <a:pt x="794506" y="216282"/>
                  <a:pt x="834231" y="176557"/>
                  <a:pt x="882784" y="176557"/>
                </a:cubicBezTo>
                <a:close/>
                <a:moveTo>
                  <a:pt x="2030404" y="0"/>
                </a:moveTo>
                <a:lnTo>
                  <a:pt x="88278" y="0"/>
                </a:lnTo>
                <a:cubicBezTo>
                  <a:pt x="39725" y="0"/>
                  <a:pt x="0" y="39725"/>
                  <a:pt x="0" y="88278"/>
                </a:cubicBezTo>
                <a:lnTo>
                  <a:pt x="0" y="3795972"/>
                </a:lnTo>
                <a:cubicBezTo>
                  <a:pt x="0" y="3844525"/>
                  <a:pt x="39725" y="3884250"/>
                  <a:pt x="88278" y="3884250"/>
                </a:cubicBezTo>
                <a:lnTo>
                  <a:pt x="2030404" y="3884250"/>
                </a:lnTo>
                <a:cubicBezTo>
                  <a:pt x="2078957" y="3884250"/>
                  <a:pt x="2118682" y="3844525"/>
                  <a:pt x="2118682" y="3795972"/>
                </a:cubicBezTo>
                <a:lnTo>
                  <a:pt x="2118682" y="88278"/>
                </a:lnTo>
                <a:cubicBezTo>
                  <a:pt x="2118682" y="39725"/>
                  <a:pt x="2078957" y="0"/>
                  <a:pt x="2030404" y="0"/>
                </a:cubicBezTo>
                <a:close/>
              </a:path>
            </a:pathLst>
          </a:custGeom>
          <a:solidFill>
            <a:schemeClr val="tx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!!1" descr="Monitor with solid fill">
            <a:extLst>
              <a:ext uri="{FF2B5EF4-FFF2-40B4-BE49-F238E27FC236}">
                <a16:creationId xmlns:a16="http://schemas.microsoft.com/office/drawing/2014/main" id="{6C618663-BA74-AB67-23CE-BF9D65F43D7E}"/>
              </a:ext>
            </a:extLst>
          </p:cNvPr>
          <p:cNvSpPr/>
          <p:nvPr/>
        </p:nvSpPr>
        <p:spPr>
          <a:xfrm>
            <a:off x="9857201" y="5070226"/>
            <a:ext cx="322729" cy="274320"/>
          </a:xfrm>
          <a:custGeom>
            <a:avLst/>
            <a:gdLst>
              <a:gd name="connsiteX0" fmla="*/ 3266301 w 3531135"/>
              <a:gd name="connsiteY0" fmla="*/ 2206960 h 3001465"/>
              <a:gd name="connsiteX1" fmla="*/ 264835 w 3531135"/>
              <a:gd name="connsiteY1" fmla="*/ 2206960 h 3001465"/>
              <a:gd name="connsiteX2" fmla="*/ 264835 w 3531135"/>
              <a:gd name="connsiteY2" fmla="*/ 264835 h 3001465"/>
              <a:gd name="connsiteX3" fmla="*/ 3266301 w 3531135"/>
              <a:gd name="connsiteY3" fmla="*/ 264835 h 3001465"/>
              <a:gd name="connsiteX4" fmla="*/ 3266301 w 3531135"/>
              <a:gd name="connsiteY4" fmla="*/ 2206960 h 3001465"/>
              <a:gd name="connsiteX5" fmla="*/ 3354579 w 3531135"/>
              <a:gd name="connsiteY5" fmla="*/ 0 h 3001465"/>
              <a:gd name="connsiteX6" fmla="*/ 176557 w 3531135"/>
              <a:gd name="connsiteY6" fmla="*/ 0 h 3001465"/>
              <a:gd name="connsiteX7" fmla="*/ 0 w 3531135"/>
              <a:gd name="connsiteY7" fmla="*/ 176557 h 3001465"/>
              <a:gd name="connsiteX8" fmla="*/ 0 w 3531135"/>
              <a:gd name="connsiteY8" fmla="*/ 2295238 h 3001465"/>
              <a:gd name="connsiteX9" fmla="*/ 176557 w 3531135"/>
              <a:gd name="connsiteY9" fmla="*/ 2471795 h 3001465"/>
              <a:gd name="connsiteX10" fmla="*/ 1412454 w 3531135"/>
              <a:gd name="connsiteY10" fmla="*/ 2471795 h 3001465"/>
              <a:gd name="connsiteX11" fmla="*/ 1412454 w 3531135"/>
              <a:gd name="connsiteY11" fmla="*/ 2736630 h 3001465"/>
              <a:gd name="connsiteX12" fmla="*/ 971062 w 3531135"/>
              <a:gd name="connsiteY12" fmla="*/ 2736630 h 3001465"/>
              <a:gd name="connsiteX13" fmla="*/ 971062 w 3531135"/>
              <a:gd name="connsiteY13" fmla="*/ 3001466 h 3001465"/>
              <a:gd name="connsiteX14" fmla="*/ 2560074 w 3531135"/>
              <a:gd name="connsiteY14" fmla="*/ 3001466 h 3001465"/>
              <a:gd name="connsiteX15" fmla="*/ 2560074 w 3531135"/>
              <a:gd name="connsiteY15" fmla="*/ 2736630 h 3001465"/>
              <a:gd name="connsiteX16" fmla="*/ 2118682 w 3531135"/>
              <a:gd name="connsiteY16" fmla="*/ 2736630 h 3001465"/>
              <a:gd name="connsiteX17" fmla="*/ 2118682 w 3531135"/>
              <a:gd name="connsiteY17" fmla="*/ 2471795 h 3001465"/>
              <a:gd name="connsiteX18" fmla="*/ 3354579 w 3531135"/>
              <a:gd name="connsiteY18" fmla="*/ 2471795 h 3001465"/>
              <a:gd name="connsiteX19" fmla="*/ 3531136 w 3531135"/>
              <a:gd name="connsiteY19" fmla="*/ 2295238 h 3001465"/>
              <a:gd name="connsiteX20" fmla="*/ 3531136 w 3531135"/>
              <a:gd name="connsiteY20" fmla="*/ 176557 h 3001465"/>
              <a:gd name="connsiteX21" fmla="*/ 3354579 w 3531135"/>
              <a:gd name="connsiteY21" fmla="*/ 0 h 300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31135" h="3001465">
                <a:moveTo>
                  <a:pt x="3266301" y="2206960"/>
                </a:moveTo>
                <a:lnTo>
                  <a:pt x="264835" y="2206960"/>
                </a:lnTo>
                <a:lnTo>
                  <a:pt x="264835" y="264835"/>
                </a:lnTo>
                <a:lnTo>
                  <a:pt x="3266301" y="264835"/>
                </a:lnTo>
                <a:lnTo>
                  <a:pt x="3266301" y="2206960"/>
                </a:lnTo>
                <a:close/>
                <a:moveTo>
                  <a:pt x="3354579" y="0"/>
                </a:moveTo>
                <a:lnTo>
                  <a:pt x="176557" y="0"/>
                </a:lnTo>
                <a:cubicBezTo>
                  <a:pt x="79451" y="0"/>
                  <a:pt x="0" y="79451"/>
                  <a:pt x="0" y="176557"/>
                </a:cubicBezTo>
                <a:lnTo>
                  <a:pt x="0" y="2295238"/>
                </a:lnTo>
                <a:cubicBezTo>
                  <a:pt x="0" y="2392345"/>
                  <a:pt x="79451" y="2471795"/>
                  <a:pt x="176557" y="2471795"/>
                </a:cubicBezTo>
                <a:lnTo>
                  <a:pt x="1412454" y="2471795"/>
                </a:lnTo>
                <a:lnTo>
                  <a:pt x="1412454" y="2736630"/>
                </a:lnTo>
                <a:lnTo>
                  <a:pt x="971062" y="2736630"/>
                </a:lnTo>
                <a:lnTo>
                  <a:pt x="971062" y="3001466"/>
                </a:lnTo>
                <a:lnTo>
                  <a:pt x="2560074" y="3001466"/>
                </a:lnTo>
                <a:lnTo>
                  <a:pt x="2560074" y="2736630"/>
                </a:lnTo>
                <a:lnTo>
                  <a:pt x="2118682" y="2736630"/>
                </a:lnTo>
                <a:lnTo>
                  <a:pt x="2118682" y="2471795"/>
                </a:lnTo>
                <a:lnTo>
                  <a:pt x="3354579" y="2471795"/>
                </a:lnTo>
                <a:cubicBezTo>
                  <a:pt x="3451685" y="2471795"/>
                  <a:pt x="3531136" y="2392345"/>
                  <a:pt x="3531136" y="2295238"/>
                </a:cubicBezTo>
                <a:lnTo>
                  <a:pt x="3531136" y="176557"/>
                </a:lnTo>
                <a:cubicBezTo>
                  <a:pt x="3531136" y="79451"/>
                  <a:pt x="3451685" y="0"/>
                  <a:pt x="3354579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890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3" name="arrow.wav"/>
          </p:stSnd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D06C4D-3DF4-689B-28A9-2AF9FE8A2C59}"/>
              </a:ext>
            </a:extLst>
          </p:cNvPr>
          <p:cNvSpPr/>
          <p:nvPr/>
        </p:nvSpPr>
        <p:spPr>
          <a:xfrm>
            <a:off x="9469209" y="0"/>
            <a:ext cx="2722791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D1E4A1-9FAD-D3F6-18D1-6849306BD5DC}"/>
              </a:ext>
            </a:extLst>
          </p:cNvPr>
          <p:cNvSpPr/>
          <p:nvPr/>
        </p:nvSpPr>
        <p:spPr>
          <a:xfrm>
            <a:off x="9815636" y="1277792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مقدمه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D9A9DD7-FAED-B931-229C-403D57366595}"/>
              </a:ext>
            </a:extLst>
          </p:cNvPr>
          <p:cNvSpPr/>
          <p:nvPr/>
        </p:nvSpPr>
        <p:spPr>
          <a:xfrm>
            <a:off x="9815636" y="2178388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اول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C4A2448-0EA7-AD21-2E54-E50C08881CD0}"/>
              </a:ext>
            </a:extLst>
          </p:cNvPr>
          <p:cNvSpPr/>
          <p:nvPr/>
        </p:nvSpPr>
        <p:spPr>
          <a:xfrm>
            <a:off x="9815636" y="3078984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دوم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6" name="Rectangle: Rounded Corners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AFF1769E-6D4C-E713-1DF2-13ADBA8E825A}"/>
              </a:ext>
            </a:extLst>
          </p:cNvPr>
          <p:cNvSpPr/>
          <p:nvPr/>
        </p:nvSpPr>
        <p:spPr>
          <a:xfrm>
            <a:off x="9815636" y="3979580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بحث سوم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4BC0047E-554B-714C-E831-881EA3A38F4C}"/>
              </a:ext>
            </a:extLst>
          </p:cNvPr>
          <p:cNvSpPr/>
          <p:nvPr/>
        </p:nvSpPr>
        <p:spPr>
          <a:xfrm>
            <a:off x="9815636" y="4880177"/>
            <a:ext cx="2029935" cy="565484"/>
          </a:xfrm>
          <a:prstGeom prst="roundRect">
            <a:avLst/>
          </a:prstGeom>
          <a:solidFill>
            <a:schemeClr val="bg1"/>
          </a:solidFill>
          <a:ln cmpd="sng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559417188">
                  <a:custGeom>
                    <a:avLst/>
                    <a:gdLst>
                      <a:gd name="connsiteX0" fmla="*/ 0 w 2250768"/>
                      <a:gd name="connsiteY0" fmla="*/ 94249 h 565484"/>
                      <a:gd name="connsiteX1" fmla="*/ 94249 w 2250768"/>
                      <a:gd name="connsiteY1" fmla="*/ 0 h 565484"/>
                      <a:gd name="connsiteX2" fmla="*/ 630439 w 2250768"/>
                      <a:gd name="connsiteY2" fmla="*/ 0 h 565484"/>
                      <a:gd name="connsiteX3" fmla="*/ 1125384 w 2250768"/>
                      <a:gd name="connsiteY3" fmla="*/ 0 h 565484"/>
                      <a:gd name="connsiteX4" fmla="*/ 1620329 w 2250768"/>
                      <a:gd name="connsiteY4" fmla="*/ 0 h 565484"/>
                      <a:gd name="connsiteX5" fmla="*/ 2156519 w 2250768"/>
                      <a:gd name="connsiteY5" fmla="*/ 0 h 565484"/>
                      <a:gd name="connsiteX6" fmla="*/ 2250768 w 2250768"/>
                      <a:gd name="connsiteY6" fmla="*/ 94249 h 565484"/>
                      <a:gd name="connsiteX7" fmla="*/ 2250768 w 2250768"/>
                      <a:gd name="connsiteY7" fmla="*/ 471235 h 565484"/>
                      <a:gd name="connsiteX8" fmla="*/ 2156519 w 2250768"/>
                      <a:gd name="connsiteY8" fmla="*/ 565484 h 565484"/>
                      <a:gd name="connsiteX9" fmla="*/ 1702820 w 2250768"/>
                      <a:gd name="connsiteY9" fmla="*/ 565484 h 565484"/>
                      <a:gd name="connsiteX10" fmla="*/ 1207875 w 2250768"/>
                      <a:gd name="connsiteY10" fmla="*/ 565484 h 565484"/>
                      <a:gd name="connsiteX11" fmla="*/ 671685 w 2250768"/>
                      <a:gd name="connsiteY11" fmla="*/ 565484 h 565484"/>
                      <a:gd name="connsiteX12" fmla="*/ 94249 w 2250768"/>
                      <a:gd name="connsiteY12" fmla="*/ 565484 h 565484"/>
                      <a:gd name="connsiteX13" fmla="*/ 0 w 2250768"/>
                      <a:gd name="connsiteY13" fmla="*/ 471235 h 565484"/>
                      <a:gd name="connsiteX14" fmla="*/ 0 w 2250768"/>
                      <a:gd name="connsiteY14" fmla="*/ 94249 h 56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250768" h="565484" fill="none" extrusionOk="0">
                        <a:moveTo>
                          <a:pt x="0" y="94249"/>
                        </a:moveTo>
                        <a:cubicBezTo>
                          <a:pt x="-6241" y="36448"/>
                          <a:pt x="36731" y="-10136"/>
                          <a:pt x="94249" y="0"/>
                        </a:cubicBezTo>
                        <a:cubicBezTo>
                          <a:pt x="276646" y="-38502"/>
                          <a:pt x="511397" y="9719"/>
                          <a:pt x="630439" y="0"/>
                        </a:cubicBezTo>
                        <a:cubicBezTo>
                          <a:pt x="749481" y="-9719"/>
                          <a:pt x="923624" y="54300"/>
                          <a:pt x="1125384" y="0"/>
                        </a:cubicBezTo>
                        <a:cubicBezTo>
                          <a:pt x="1327145" y="-54300"/>
                          <a:pt x="1466119" y="24383"/>
                          <a:pt x="1620329" y="0"/>
                        </a:cubicBezTo>
                        <a:cubicBezTo>
                          <a:pt x="1774539" y="-24383"/>
                          <a:pt x="1961485" y="50427"/>
                          <a:pt x="2156519" y="0"/>
                        </a:cubicBezTo>
                        <a:cubicBezTo>
                          <a:pt x="2210986" y="11002"/>
                          <a:pt x="2259760" y="49602"/>
                          <a:pt x="2250768" y="94249"/>
                        </a:cubicBezTo>
                        <a:cubicBezTo>
                          <a:pt x="2294792" y="238031"/>
                          <a:pt x="2206534" y="363599"/>
                          <a:pt x="2250768" y="471235"/>
                        </a:cubicBezTo>
                        <a:cubicBezTo>
                          <a:pt x="2243876" y="529293"/>
                          <a:pt x="2200041" y="573567"/>
                          <a:pt x="2156519" y="565484"/>
                        </a:cubicBezTo>
                        <a:cubicBezTo>
                          <a:pt x="1934068" y="600196"/>
                          <a:pt x="1895736" y="533710"/>
                          <a:pt x="1702820" y="565484"/>
                        </a:cubicBezTo>
                        <a:cubicBezTo>
                          <a:pt x="1509904" y="597258"/>
                          <a:pt x="1415615" y="520671"/>
                          <a:pt x="1207875" y="565484"/>
                        </a:cubicBezTo>
                        <a:cubicBezTo>
                          <a:pt x="1000136" y="610297"/>
                          <a:pt x="832883" y="559380"/>
                          <a:pt x="671685" y="565484"/>
                        </a:cubicBezTo>
                        <a:cubicBezTo>
                          <a:pt x="510487" y="571588"/>
                          <a:pt x="257659" y="537060"/>
                          <a:pt x="94249" y="565484"/>
                        </a:cubicBezTo>
                        <a:cubicBezTo>
                          <a:pt x="35493" y="566883"/>
                          <a:pt x="1847" y="508743"/>
                          <a:pt x="0" y="471235"/>
                        </a:cubicBezTo>
                        <a:cubicBezTo>
                          <a:pt x="-42533" y="372430"/>
                          <a:pt x="20354" y="187779"/>
                          <a:pt x="0" y="94249"/>
                        </a:cubicBezTo>
                        <a:close/>
                      </a:path>
                      <a:path w="2250768" h="565484" stroke="0" extrusionOk="0">
                        <a:moveTo>
                          <a:pt x="0" y="94249"/>
                        </a:moveTo>
                        <a:cubicBezTo>
                          <a:pt x="-6827" y="37409"/>
                          <a:pt x="39989" y="-6648"/>
                          <a:pt x="94249" y="0"/>
                        </a:cubicBezTo>
                        <a:cubicBezTo>
                          <a:pt x="347992" y="-12308"/>
                          <a:pt x="422699" y="6478"/>
                          <a:pt x="609817" y="0"/>
                        </a:cubicBezTo>
                        <a:cubicBezTo>
                          <a:pt x="796935" y="-6478"/>
                          <a:pt x="991595" y="8260"/>
                          <a:pt x="1125384" y="0"/>
                        </a:cubicBezTo>
                        <a:cubicBezTo>
                          <a:pt x="1259173" y="-8260"/>
                          <a:pt x="1489197" y="7770"/>
                          <a:pt x="1620329" y="0"/>
                        </a:cubicBezTo>
                        <a:cubicBezTo>
                          <a:pt x="1751461" y="-7770"/>
                          <a:pt x="1905396" y="728"/>
                          <a:pt x="2156519" y="0"/>
                        </a:cubicBezTo>
                        <a:cubicBezTo>
                          <a:pt x="2223806" y="2078"/>
                          <a:pt x="2243761" y="45931"/>
                          <a:pt x="2250768" y="94249"/>
                        </a:cubicBezTo>
                        <a:cubicBezTo>
                          <a:pt x="2276144" y="191430"/>
                          <a:pt x="2216644" y="322648"/>
                          <a:pt x="2250768" y="471235"/>
                        </a:cubicBezTo>
                        <a:cubicBezTo>
                          <a:pt x="2242881" y="526998"/>
                          <a:pt x="2204860" y="557450"/>
                          <a:pt x="2156519" y="565484"/>
                        </a:cubicBezTo>
                        <a:cubicBezTo>
                          <a:pt x="2049928" y="582554"/>
                          <a:pt x="1908912" y="557086"/>
                          <a:pt x="1682197" y="565484"/>
                        </a:cubicBezTo>
                        <a:cubicBezTo>
                          <a:pt x="1455482" y="573882"/>
                          <a:pt x="1323623" y="504336"/>
                          <a:pt x="1166629" y="565484"/>
                        </a:cubicBezTo>
                        <a:cubicBezTo>
                          <a:pt x="1009635" y="626632"/>
                          <a:pt x="862206" y="507332"/>
                          <a:pt x="671685" y="565484"/>
                        </a:cubicBezTo>
                        <a:cubicBezTo>
                          <a:pt x="481164" y="623636"/>
                          <a:pt x="337346" y="527673"/>
                          <a:pt x="94249" y="565484"/>
                        </a:cubicBezTo>
                        <a:cubicBezTo>
                          <a:pt x="46334" y="568684"/>
                          <a:pt x="-771" y="517426"/>
                          <a:pt x="0" y="471235"/>
                        </a:cubicBezTo>
                        <a:cubicBezTo>
                          <a:pt x="-28248" y="301665"/>
                          <a:pt x="25866" y="216481"/>
                          <a:pt x="0" y="942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800" dirty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cs typeface="B Yekan" panose="00000400000000000000" pitchFamily="2" charset="-78"/>
              </a:rPr>
              <a:t>جمعبندی</a:t>
            </a:r>
            <a:endParaRPr lang="en-US" sz="2800" dirty="0">
              <a:ln w="28575">
                <a:solidFill>
                  <a:schemeClr val="tx1"/>
                </a:solidFill>
              </a:ln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pic>
        <p:nvPicPr>
          <p:cNvPr id="8" name="Graphic 6" descr="Home">
            <a:extLst>
              <a:ext uri="{FF2B5EF4-FFF2-40B4-BE49-F238E27FC236}">
                <a16:creationId xmlns:a16="http://schemas.microsoft.com/office/drawing/2014/main" id="{7C9081DB-01F3-5623-70CA-1A21C79C488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57201" y="1277792"/>
            <a:ext cx="534443" cy="5210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B2A28DB-37BE-F7DE-2D7F-1175052BED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64779" y="2327303"/>
            <a:ext cx="274320" cy="27432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C917191-3349-CE48-0FE9-73DF20F0A5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73092" y="3225910"/>
            <a:ext cx="274320" cy="274320"/>
          </a:xfrm>
          <a:prstGeom prst="rect">
            <a:avLst/>
          </a:prstGeom>
        </p:spPr>
      </p:pic>
      <p:sp>
        <p:nvSpPr>
          <p:cNvPr id="11" name="!!1" descr="Smart Phone with solid fill">
            <a:extLst>
              <a:ext uri="{FF2B5EF4-FFF2-40B4-BE49-F238E27FC236}">
                <a16:creationId xmlns:a16="http://schemas.microsoft.com/office/drawing/2014/main" id="{F7B7894B-7A50-9A52-2F7B-DAFF1643C950}"/>
              </a:ext>
            </a:extLst>
          </p:cNvPr>
          <p:cNvSpPr/>
          <p:nvPr/>
        </p:nvSpPr>
        <p:spPr>
          <a:xfrm>
            <a:off x="9917305" y="4066335"/>
            <a:ext cx="202521" cy="371289"/>
          </a:xfrm>
          <a:custGeom>
            <a:avLst/>
            <a:gdLst>
              <a:gd name="connsiteX0" fmla="*/ 1853847 w 2118682"/>
              <a:gd name="connsiteY0" fmla="*/ 3354580 h 3884250"/>
              <a:gd name="connsiteX1" fmla="*/ 264835 w 2118682"/>
              <a:gd name="connsiteY1" fmla="*/ 3354580 h 3884250"/>
              <a:gd name="connsiteX2" fmla="*/ 264835 w 2118682"/>
              <a:gd name="connsiteY2" fmla="*/ 529671 h 3884250"/>
              <a:gd name="connsiteX3" fmla="*/ 1853847 w 2118682"/>
              <a:gd name="connsiteY3" fmla="*/ 529671 h 3884250"/>
              <a:gd name="connsiteX4" fmla="*/ 1853847 w 2118682"/>
              <a:gd name="connsiteY4" fmla="*/ 3354580 h 3884250"/>
              <a:gd name="connsiteX5" fmla="*/ 882784 w 2118682"/>
              <a:gd name="connsiteY5" fmla="*/ 176557 h 3884250"/>
              <a:gd name="connsiteX6" fmla="*/ 1235898 w 2118682"/>
              <a:gd name="connsiteY6" fmla="*/ 176557 h 3884250"/>
              <a:gd name="connsiteX7" fmla="*/ 1324176 w 2118682"/>
              <a:gd name="connsiteY7" fmla="*/ 264835 h 3884250"/>
              <a:gd name="connsiteX8" fmla="*/ 1235898 w 2118682"/>
              <a:gd name="connsiteY8" fmla="*/ 353114 h 3884250"/>
              <a:gd name="connsiteX9" fmla="*/ 882784 w 2118682"/>
              <a:gd name="connsiteY9" fmla="*/ 353114 h 3884250"/>
              <a:gd name="connsiteX10" fmla="*/ 794506 w 2118682"/>
              <a:gd name="connsiteY10" fmla="*/ 264835 h 3884250"/>
              <a:gd name="connsiteX11" fmla="*/ 882784 w 2118682"/>
              <a:gd name="connsiteY11" fmla="*/ 176557 h 3884250"/>
              <a:gd name="connsiteX12" fmla="*/ 2030404 w 2118682"/>
              <a:gd name="connsiteY12" fmla="*/ 0 h 3884250"/>
              <a:gd name="connsiteX13" fmla="*/ 88278 w 2118682"/>
              <a:gd name="connsiteY13" fmla="*/ 0 h 3884250"/>
              <a:gd name="connsiteX14" fmla="*/ 0 w 2118682"/>
              <a:gd name="connsiteY14" fmla="*/ 88278 h 3884250"/>
              <a:gd name="connsiteX15" fmla="*/ 0 w 2118682"/>
              <a:gd name="connsiteY15" fmla="*/ 3795972 h 3884250"/>
              <a:gd name="connsiteX16" fmla="*/ 88278 w 2118682"/>
              <a:gd name="connsiteY16" fmla="*/ 3884250 h 3884250"/>
              <a:gd name="connsiteX17" fmla="*/ 2030404 w 2118682"/>
              <a:gd name="connsiteY17" fmla="*/ 3884250 h 3884250"/>
              <a:gd name="connsiteX18" fmla="*/ 2118682 w 2118682"/>
              <a:gd name="connsiteY18" fmla="*/ 3795972 h 3884250"/>
              <a:gd name="connsiteX19" fmla="*/ 2118682 w 2118682"/>
              <a:gd name="connsiteY19" fmla="*/ 88278 h 3884250"/>
              <a:gd name="connsiteX20" fmla="*/ 2030404 w 2118682"/>
              <a:gd name="connsiteY20" fmla="*/ 0 h 38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18682" h="3884250">
                <a:moveTo>
                  <a:pt x="1853847" y="3354580"/>
                </a:moveTo>
                <a:lnTo>
                  <a:pt x="264835" y="3354580"/>
                </a:lnTo>
                <a:lnTo>
                  <a:pt x="264835" y="529671"/>
                </a:lnTo>
                <a:lnTo>
                  <a:pt x="1853847" y="529671"/>
                </a:lnTo>
                <a:lnTo>
                  <a:pt x="1853847" y="3354580"/>
                </a:lnTo>
                <a:close/>
                <a:moveTo>
                  <a:pt x="882784" y="176557"/>
                </a:moveTo>
                <a:lnTo>
                  <a:pt x="1235898" y="176557"/>
                </a:lnTo>
                <a:cubicBezTo>
                  <a:pt x="1284451" y="176557"/>
                  <a:pt x="1324176" y="216282"/>
                  <a:pt x="1324176" y="264835"/>
                </a:cubicBezTo>
                <a:cubicBezTo>
                  <a:pt x="1324176" y="313388"/>
                  <a:pt x="1284451" y="353114"/>
                  <a:pt x="1235898" y="353114"/>
                </a:cubicBezTo>
                <a:lnTo>
                  <a:pt x="882784" y="353114"/>
                </a:lnTo>
                <a:cubicBezTo>
                  <a:pt x="834231" y="353114"/>
                  <a:pt x="794506" y="313388"/>
                  <a:pt x="794506" y="264835"/>
                </a:cubicBezTo>
                <a:cubicBezTo>
                  <a:pt x="794506" y="216282"/>
                  <a:pt x="834231" y="176557"/>
                  <a:pt x="882784" y="176557"/>
                </a:cubicBezTo>
                <a:close/>
                <a:moveTo>
                  <a:pt x="2030404" y="0"/>
                </a:moveTo>
                <a:lnTo>
                  <a:pt x="88278" y="0"/>
                </a:lnTo>
                <a:cubicBezTo>
                  <a:pt x="39725" y="0"/>
                  <a:pt x="0" y="39725"/>
                  <a:pt x="0" y="88278"/>
                </a:cubicBezTo>
                <a:lnTo>
                  <a:pt x="0" y="3795972"/>
                </a:lnTo>
                <a:cubicBezTo>
                  <a:pt x="0" y="3844525"/>
                  <a:pt x="39725" y="3884250"/>
                  <a:pt x="88278" y="3884250"/>
                </a:cubicBezTo>
                <a:lnTo>
                  <a:pt x="2030404" y="3884250"/>
                </a:lnTo>
                <a:cubicBezTo>
                  <a:pt x="2078957" y="3884250"/>
                  <a:pt x="2118682" y="3844525"/>
                  <a:pt x="2118682" y="3795972"/>
                </a:cubicBezTo>
                <a:lnTo>
                  <a:pt x="2118682" y="88278"/>
                </a:lnTo>
                <a:cubicBezTo>
                  <a:pt x="2118682" y="39725"/>
                  <a:pt x="2078957" y="0"/>
                  <a:pt x="2030404" y="0"/>
                </a:cubicBezTo>
                <a:close/>
              </a:path>
            </a:pathLst>
          </a:custGeom>
          <a:solidFill>
            <a:schemeClr val="bg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!!1" descr="Monitor with solid fill">
            <a:extLst>
              <a:ext uri="{FF2B5EF4-FFF2-40B4-BE49-F238E27FC236}">
                <a16:creationId xmlns:a16="http://schemas.microsoft.com/office/drawing/2014/main" id="{F816AE9D-65E1-AEDD-8B0B-9A4E1956EE4A}"/>
              </a:ext>
            </a:extLst>
          </p:cNvPr>
          <p:cNvSpPr/>
          <p:nvPr/>
        </p:nvSpPr>
        <p:spPr>
          <a:xfrm>
            <a:off x="9857201" y="5070226"/>
            <a:ext cx="322729" cy="274320"/>
          </a:xfrm>
          <a:custGeom>
            <a:avLst/>
            <a:gdLst>
              <a:gd name="connsiteX0" fmla="*/ 3266301 w 3531135"/>
              <a:gd name="connsiteY0" fmla="*/ 2206960 h 3001465"/>
              <a:gd name="connsiteX1" fmla="*/ 264835 w 3531135"/>
              <a:gd name="connsiteY1" fmla="*/ 2206960 h 3001465"/>
              <a:gd name="connsiteX2" fmla="*/ 264835 w 3531135"/>
              <a:gd name="connsiteY2" fmla="*/ 264835 h 3001465"/>
              <a:gd name="connsiteX3" fmla="*/ 3266301 w 3531135"/>
              <a:gd name="connsiteY3" fmla="*/ 264835 h 3001465"/>
              <a:gd name="connsiteX4" fmla="*/ 3266301 w 3531135"/>
              <a:gd name="connsiteY4" fmla="*/ 2206960 h 3001465"/>
              <a:gd name="connsiteX5" fmla="*/ 3354579 w 3531135"/>
              <a:gd name="connsiteY5" fmla="*/ 0 h 3001465"/>
              <a:gd name="connsiteX6" fmla="*/ 176557 w 3531135"/>
              <a:gd name="connsiteY6" fmla="*/ 0 h 3001465"/>
              <a:gd name="connsiteX7" fmla="*/ 0 w 3531135"/>
              <a:gd name="connsiteY7" fmla="*/ 176557 h 3001465"/>
              <a:gd name="connsiteX8" fmla="*/ 0 w 3531135"/>
              <a:gd name="connsiteY8" fmla="*/ 2295238 h 3001465"/>
              <a:gd name="connsiteX9" fmla="*/ 176557 w 3531135"/>
              <a:gd name="connsiteY9" fmla="*/ 2471795 h 3001465"/>
              <a:gd name="connsiteX10" fmla="*/ 1412454 w 3531135"/>
              <a:gd name="connsiteY10" fmla="*/ 2471795 h 3001465"/>
              <a:gd name="connsiteX11" fmla="*/ 1412454 w 3531135"/>
              <a:gd name="connsiteY11" fmla="*/ 2736630 h 3001465"/>
              <a:gd name="connsiteX12" fmla="*/ 971062 w 3531135"/>
              <a:gd name="connsiteY12" fmla="*/ 2736630 h 3001465"/>
              <a:gd name="connsiteX13" fmla="*/ 971062 w 3531135"/>
              <a:gd name="connsiteY13" fmla="*/ 3001466 h 3001465"/>
              <a:gd name="connsiteX14" fmla="*/ 2560074 w 3531135"/>
              <a:gd name="connsiteY14" fmla="*/ 3001466 h 3001465"/>
              <a:gd name="connsiteX15" fmla="*/ 2560074 w 3531135"/>
              <a:gd name="connsiteY15" fmla="*/ 2736630 h 3001465"/>
              <a:gd name="connsiteX16" fmla="*/ 2118682 w 3531135"/>
              <a:gd name="connsiteY16" fmla="*/ 2736630 h 3001465"/>
              <a:gd name="connsiteX17" fmla="*/ 2118682 w 3531135"/>
              <a:gd name="connsiteY17" fmla="*/ 2471795 h 3001465"/>
              <a:gd name="connsiteX18" fmla="*/ 3354579 w 3531135"/>
              <a:gd name="connsiteY18" fmla="*/ 2471795 h 3001465"/>
              <a:gd name="connsiteX19" fmla="*/ 3531136 w 3531135"/>
              <a:gd name="connsiteY19" fmla="*/ 2295238 h 3001465"/>
              <a:gd name="connsiteX20" fmla="*/ 3531136 w 3531135"/>
              <a:gd name="connsiteY20" fmla="*/ 176557 h 3001465"/>
              <a:gd name="connsiteX21" fmla="*/ 3354579 w 3531135"/>
              <a:gd name="connsiteY21" fmla="*/ 0 h 300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31135" h="3001465">
                <a:moveTo>
                  <a:pt x="3266301" y="2206960"/>
                </a:moveTo>
                <a:lnTo>
                  <a:pt x="264835" y="2206960"/>
                </a:lnTo>
                <a:lnTo>
                  <a:pt x="264835" y="264835"/>
                </a:lnTo>
                <a:lnTo>
                  <a:pt x="3266301" y="264835"/>
                </a:lnTo>
                <a:lnTo>
                  <a:pt x="3266301" y="2206960"/>
                </a:lnTo>
                <a:close/>
                <a:moveTo>
                  <a:pt x="3354579" y="0"/>
                </a:moveTo>
                <a:lnTo>
                  <a:pt x="176557" y="0"/>
                </a:lnTo>
                <a:cubicBezTo>
                  <a:pt x="79451" y="0"/>
                  <a:pt x="0" y="79451"/>
                  <a:pt x="0" y="176557"/>
                </a:cubicBezTo>
                <a:lnTo>
                  <a:pt x="0" y="2295238"/>
                </a:lnTo>
                <a:cubicBezTo>
                  <a:pt x="0" y="2392345"/>
                  <a:pt x="79451" y="2471795"/>
                  <a:pt x="176557" y="2471795"/>
                </a:cubicBezTo>
                <a:lnTo>
                  <a:pt x="1412454" y="2471795"/>
                </a:lnTo>
                <a:lnTo>
                  <a:pt x="1412454" y="2736630"/>
                </a:lnTo>
                <a:lnTo>
                  <a:pt x="971062" y="2736630"/>
                </a:lnTo>
                <a:lnTo>
                  <a:pt x="971062" y="3001466"/>
                </a:lnTo>
                <a:lnTo>
                  <a:pt x="2560074" y="3001466"/>
                </a:lnTo>
                <a:lnTo>
                  <a:pt x="2560074" y="2736630"/>
                </a:lnTo>
                <a:lnTo>
                  <a:pt x="2118682" y="2736630"/>
                </a:lnTo>
                <a:lnTo>
                  <a:pt x="2118682" y="2471795"/>
                </a:lnTo>
                <a:lnTo>
                  <a:pt x="3354579" y="2471795"/>
                </a:lnTo>
                <a:cubicBezTo>
                  <a:pt x="3451685" y="2471795"/>
                  <a:pt x="3531136" y="2392345"/>
                  <a:pt x="3531136" y="2295238"/>
                </a:cubicBezTo>
                <a:lnTo>
                  <a:pt x="3531136" y="176557"/>
                </a:lnTo>
                <a:cubicBezTo>
                  <a:pt x="3531136" y="79451"/>
                  <a:pt x="3451685" y="0"/>
                  <a:pt x="3354579" y="0"/>
                </a:cubicBezTo>
                <a:close/>
              </a:path>
            </a:pathLst>
          </a:custGeom>
          <a:solidFill>
            <a:schemeClr val="tx1"/>
          </a:solidFill>
          <a:ln w="44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92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3" name="arrow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rgbClr val="7030A0">
                <a:lumMod val="8400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969A67B-A213-B968-3756-6639D892221B}"/>
              </a:ext>
            </a:extLst>
          </p:cNvPr>
          <p:cNvSpPr/>
          <p:nvPr/>
        </p:nvSpPr>
        <p:spPr>
          <a:xfrm>
            <a:off x="10310582" y="312246"/>
            <a:ext cx="1646767" cy="61722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!!20">
            <a:extLst>
              <a:ext uri="{FF2B5EF4-FFF2-40B4-BE49-F238E27FC236}">
                <a16:creationId xmlns:a16="http://schemas.microsoft.com/office/drawing/2014/main" id="{201B53D7-8542-576B-0F0C-91E55783879C}"/>
              </a:ext>
            </a:extLst>
          </p:cNvPr>
          <p:cNvSpPr/>
          <p:nvPr/>
        </p:nvSpPr>
        <p:spPr>
          <a:xfrm>
            <a:off x="11054813" y="680171"/>
            <a:ext cx="158303" cy="160569"/>
          </a:xfrm>
          <a:prstGeom prst="roundRect">
            <a:avLst>
              <a:gd name="adj" fmla="val 4073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Graphic 3" descr="Earth globe: Americas with solid fill">
            <a:hlinkClick r:id="rId3" action="ppaction://hlinksldjump"/>
            <a:extLst>
              <a:ext uri="{FF2B5EF4-FFF2-40B4-BE49-F238E27FC236}">
                <a16:creationId xmlns:a16="http://schemas.microsoft.com/office/drawing/2014/main" id="{7D42AA13-4755-6C62-05D0-EDD7F83ACB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76766" y="5119200"/>
            <a:ext cx="914400" cy="914400"/>
          </a:xfrm>
          <a:prstGeom prst="rect">
            <a:avLst/>
          </a:prstGeom>
        </p:spPr>
      </p:pic>
      <p:pic>
        <p:nvPicPr>
          <p:cNvPr id="6" name="Graphic 5" descr="Earth Globe - Asia with solid fill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0B2BD451-3FD3-28E2-D804-EA907A8651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76766" y="3667164"/>
            <a:ext cx="914400" cy="914400"/>
          </a:xfrm>
          <a:prstGeom prst="rect">
            <a:avLst/>
          </a:prstGeom>
        </p:spPr>
      </p:pic>
      <p:pic>
        <p:nvPicPr>
          <p:cNvPr id="8" name="Graphic 7" descr="Earth globe: Asia and Australia with solid fill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79C9C25-85F8-CEF6-9466-C538BA5FC3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766" y="2215128"/>
            <a:ext cx="914400" cy="914400"/>
          </a:xfrm>
          <a:prstGeom prst="rect">
            <a:avLst/>
          </a:prstGeom>
        </p:spPr>
      </p:pic>
      <p:pic>
        <p:nvPicPr>
          <p:cNvPr id="10" name="Graphic 9" descr="Earth globe: Africa and Europe with solid fill">
            <a:hlinkClick r:id="rId12" action="ppaction://hlinksldjump" highlightClick="1"/>
            <a:extLst>
              <a:ext uri="{FF2B5EF4-FFF2-40B4-BE49-F238E27FC236}">
                <a16:creationId xmlns:a16="http://schemas.microsoft.com/office/drawing/2014/main" id="{CC092270-56A0-21E6-89BE-9EE2DD9A8C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76766" y="763092"/>
            <a:ext cx="914400" cy="914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278AC2F-B2C0-470B-57F2-71A75C52596C}"/>
              </a:ext>
            </a:extLst>
          </p:cNvPr>
          <p:cNvSpPr txBox="1"/>
          <p:nvPr/>
        </p:nvSpPr>
        <p:spPr>
          <a:xfrm>
            <a:off x="10688482" y="1578297"/>
            <a:ext cx="94027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>
                <a:solidFill>
                  <a:schemeClr val="bg1">
                    <a:lumMod val="85000"/>
                  </a:schemeClr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جواد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8C98A3-749F-8293-196B-9958119FE30A}"/>
              </a:ext>
            </a:extLst>
          </p:cNvPr>
          <p:cNvSpPr txBox="1"/>
          <p:nvPr/>
        </p:nvSpPr>
        <p:spPr>
          <a:xfrm>
            <a:off x="10663827" y="3213680"/>
            <a:ext cx="94027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>
                <a:solidFill>
                  <a:schemeClr val="bg1">
                    <a:lumMod val="85000"/>
                  </a:schemeClr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امیر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68A06F-5D34-57D7-0679-6A2DFDEC0BC0}"/>
              </a:ext>
            </a:extLst>
          </p:cNvPr>
          <p:cNvSpPr txBox="1"/>
          <p:nvPr/>
        </p:nvSpPr>
        <p:spPr>
          <a:xfrm>
            <a:off x="10663827" y="4665716"/>
            <a:ext cx="94027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>
                <a:solidFill>
                  <a:schemeClr val="bg1">
                    <a:lumMod val="85000"/>
                  </a:schemeClr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علی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10533F-4023-0F98-FA9C-B87E2D45ACE9}"/>
              </a:ext>
            </a:extLst>
          </p:cNvPr>
          <p:cNvSpPr txBox="1"/>
          <p:nvPr/>
        </p:nvSpPr>
        <p:spPr>
          <a:xfrm>
            <a:off x="10663827" y="6117750"/>
            <a:ext cx="94027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>
                <a:solidFill>
                  <a:schemeClr val="bg1">
                    <a:lumMod val="85000"/>
                  </a:schemeClr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محمد</a:t>
            </a:r>
          </a:p>
        </p:txBody>
      </p:sp>
      <p:sp>
        <p:nvSpPr>
          <p:cNvPr id="20" name="Rectangle: Folded Corner 19">
            <a:extLst>
              <a:ext uri="{FF2B5EF4-FFF2-40B4-BE49-F238E27FC236}">
                <a16:creationId xmlns:a16="http://schemas.microsoft.com/office/drawing/2014/main" id="{6BB347D5-F7A6-F168-560E-EF4E06610D21}"/>
              </a:ext>
            </a:extLst>
          </p:cNvPr>
          <p:cNvSpPr/>
          <p:nvPr/>
        </p:nvSpPr>
        <p:spPr>
          <a:xfrm>
            <a:off x="4175185" y="1761644"/>
            <a:ext cx="1920815" cy="2741345"/>
          </a:xfrm>
          <a:prstGeom prst="foldedCorne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5164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5" name="arrow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3C59AC">
                <a:alpha val="91000"/>
                <a:lumMod val="83000"/>
              </a:srgbClr>
            </a:gs>
            <a:gs pos="0">
              <a:srgbClr val="00B0F0"/>
            </a:gs>
            <a:gs pos="100000">
              <a:srgbClr val="7030A0">
                <a:lumMod val="84000"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6FBAABF-F580-CC78-E99F-FC977A7162F0}"/>
              </a:ext>
            </a:extLst>
          </p:cNvPr>
          <p:cNvSpPr/>
          <p:nvPr/>
        </p:nvSpPr>
        <p:spPr>
          <a:xfrm>
            <a:off x="9718888" y="457835"/>
            <a:ext cx="1607323" cy="62103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Graphic 2" descr="Crying face outline with solid fill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D9EDB8F-58E2-4868-5402-A22E185D0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2506" y="5238749"/>
            <a:ext cx="771525" cy="771525"/>
          </a:xfrm>
          <a:prstGeom prst="rect">
            <a:avLst/>
          </a:prstGeom>
        </p:spPr>
      </p:pic>
      <p:pic>
        <p:nvPicPr>
          <p:cNvPr id="5" name="Graphic 4" descr="Funny face outline with solid fill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B6AA0D4F-6E4B-B943-A0EF-7C9C46B171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648" y="3809593"/>
            <a:ext cx="771525" cy="771525"/>
          </a:xfrm>
          <a:prstGeom prst="rect">
            <a:avLst/>
          </a:prstGeom>
        </p:spPr>
      </p:pic>
      <p:pic>
        <p:nvPicPr>
          <p:cNvPr id="14" name="Graphic 13" descr="In love face outline with solid fill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B87CC7F8-E7CC-5A49-23F4-EA6A33B92E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59648" y="951281"/>
            <a:ext cx="771525" cy="771525"/>
          </a:xfrm>
          <a:prstGeom prst="rect">
            <a:avLst/>
          </a:prstGeom>
        </p:spPr>
      </p:pic>
      <p:pic>
        <p:nvPicPr>
          <p:cNvPr id="17" name="Graphic 16" descr="Grinning face outline with solid fill">
            <a:hlinkClick r:id="rId12" action="ppaction://hlinksldjump" highlightClick="1"/>
            <a:extLst>
              <a:ext uri="{FF2B5EF4-FFF2-40B4-BE49-F238E27FC236}">
                <a16:creationId xmlns:a16="http://schemas.microsoft.com/office/drawing/2014/main" id="{058780CA-B35F-B569-CC2E-460336476B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59648" y="2380437"/>
            <a:ext cx="771525" cy="771525"/>
          </a:xfrm>
          <a:prstGeom prst="rect">
            <a:avLst/>
          </a:prstGeom>
        </p:spPr>
      </p:pic>
      <p:sp>
        <p:nvSpPr>
          <p:cNvPr id="18" name="!!1">
            <a:extLst>
              <a:ext uri="{FF2B5EF4-FFF2-40B4-BE49-F238E27FC236}">
                <a16:creationId xmlns:a16="http://schemas.microsoft.com/office/drawing/2014/main" id="{B4E88426-5305-3F48-9F5D-7BD1B3FFCC55}"/>
              </a:ext>
            </a:extLst>
          </p:cNvPr>
          <p:cNvSpPr/>
          <p:nvPr/>
        </p:nvSpPr>
        <p:spPr>
          <a:xfrm>
            <a:off x="10522550" y="92842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!!2">
            <a:extLst>
              <a:ext uri="{FF2B5EF4-FFF2-40B4-BE49-F238E27FC236}">
                <a16:creationId xmlns:a16="http://schemas.microsoft.com/office/drawing/2014/main" id="{EAFD5B4E-7F4A-00D6-1AFB-DC6263C3F2FF}"/>
              </a:ext>
            </a:extLst>
          </p:cNvPr>
          <p:cNvSpPr/>
          <p:nvPr/>
        </p:nvSpPr>
        <p:spPr>
          <a:xfrm>
            <a:off x="10522550" y="233471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!!3">
            <a:extLst>
              <a:ext uri="{FF2B5EF4-FFF2-40B4-BE49-F238E27FC236}">
                <a16:creationId xmlns:a16="http://schemas.microsoft.com/office/drawing/2014/main" id="{9B85CC0E-BB9A-76E5-6B44-92F9644F69B3}"/>
              </a:ext>
            </a:extLst>
          </p:cNvPr>
          <p:cNvSpPr/>
          <p:nvPr/>
        </p:nvSpPr>
        <p:spPr>
          <a:xfrm>
            <a:off x="10549818" y="380959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!!4">
            <a:extLst>
              <a:ext uri="{FF2B5EF4-FFF2-40B4-BE49-F238E27FC236}">
                <a16:creationId xmlns:a16="http://schemas.microsoft.com/office/drawing/2014/main" id="{5259DC4E-2162-32CC-B55D-C1B62DB42001}"/>
              </a:ext>
            </a:extLst>
          </p:cNvPr>
          <p:cNvSpPr/>
          <p:nvPr/>
        </p:nvSpPr>
        <p:spPr>
          <a:xfrm>
            <a:off x="10559978" y="519303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40411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5" name="arrow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3C59AC">
                <a:alpha val="91000"/>
                <a:lumMod val="83000"/>
              </a:srgbClr>
            </a:gs>
            <a:gs pos="0">
              <a:srgbClr val="00B0F0"/>
            </a:gs>
            <a:gs pos="100000">
              <a:srgbClr val="7030A0">
                <a:lumMod val="84000"/>
              </a:srgbClr>
            </a:gs>
          </a:gsLst>
          <a:lin ang="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6CF3C9-03A6-2C10-64A3-51BBD66F0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D64DAD-4878-FE0F-32E9-DCBCF4EA014B}"/>
              </a:ext>
            </a:extLst>
          </p:cNvPr>
          <p:cNvSpPr/>
          <p:nvPr/>
        </p:nvSpPr>
        <p:spPr>
          <a:xfrm>
            <a:off x="9718888" y="465455"/>
            <a:ext cx="1607323" cy="62103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Graphic 2" descr="Crying face outline with solid fill">
            <a:extLst>
              <a:ext uri="{FF2B5EF4-FFF2-40B4-BE49-F238E27FC236}">
                <a16:creationId xmlns:a16="http://schemas.microsoft.com/office/drawing/2014/main" id="{B6DA3610-0B21-1542-D520-73DF537F06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9648" y="5238750"/>
            <a:ext cx="771525" cy="771525"/>
          </a:xfrm>
          <a:prstGeom prst="rect">
            <a:avLst/>
          </a:prstGeom>
        </p:spPr>
      </p:pic>
      <p:pic>
        <p:nvPicPr>
          <p:cNvPr id="5" name="Graphic 4" descr="Funny face outline with solid fill">
            <a:extLst>
              <a:ext uri="{FF2B5EF4-FFF2-40B4-BE49-F238E27FC236}">
                <a16:creationId xmlns:a16="http://schemas.microsoft.com/office/drawing/2014/main" id="{2505C822-C655-A9F3-286B-88A45FAC4A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9648" y="3809593"/>
            <a:ext cx="771525" cy="771525"/>
          </a:xfrm>
          <a:prstGeom prst="rect">
            <a:avLst/>
          </a:prstGeom>
        </p:spPr>
      </p:pic>
      <p:sp>
        <p:nvSpPr>
          <p:cNvPr id="18" name="!!1">
            <a:extLst>
              <a:ext uri="{FF2B5EF4-FFF2-40B4-BE49-F238E27FC236}">
                <a16:creationId xmlns:a16="http://schemas.microsoft.com/office/drawing/2014/main" id="{9A178367-5470-DC08-828F-46F2E17F1626}"/>
              </a:ext>
            </a:extLst>
          </p:cNvPr>
          <p:cNvSpPr/>
          <p:nvPr/>
        </p:nvSpPr>
        <p:spPr>
          <a:xfrm>
            <a:off x="10080757" y="951281"/>
            <a:ext cx="929304" cy="897624"/>
          </a:xfrm>
          <a:prstGeom prst="ellipse">
            <a:avLst/>
          </a:prstGeom>
          <a:gradFill>
            <a:gsLst>
              <a:gs pos="45000">
                <a:srgbClr val="3C59AC">
                  <a:alpha val="91000"/>
                  <a:lumMod val="83000"/>
                </a:srgbClr>
              </a:gs>
              <a:gs pos="0">
                <a:srgbClr val="00B0F0"/>
              </a:gs>
              <a:gs pos="100000">
                <a:srgbClr val="7030A0">
                  <a:lumMod val="8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7" name="Graphic 16" descr="Grinning face outline with solid fill">
            <a:extLst>
              <a:ext uri="{FF2B5EF4-FFF2-40B4-BE49-F238E27FC236}">
                <a16:creationId xmlns:a16="http://schemas.microsoft.com/office/drawing/2014/main" id="{5B66064D-5F88-6689-4E90-4466B30185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648" y="2380437"/>
            <a:ext cx="771525" cy="771525"/>
          </a:xfrm>
          <a:prstGeom prst="rect">
            <a:avLst/>
          </a:prstGeom>
        </p:spPr>
      </p:pic>
      <p:sp>
        <p:nvSpPr>
          <p:cNvPr id="19" name="!!2">
            <a:extLst>
              <a:ext uri="{FF2B5EF4-FFF2-40B4-BE49-F238E27FC236}">
                <a16:creationId xmlns:a16="http://schemas.microsoft.com/office/drawing/2014/main" id="{AB06588B-9A02-1B93-3C46-2FF56B3B3F88}"/>
              </a:ext>
            </a:extLst>
          </p:cNvPr>
          <p:cNvSpPr/>
          <p:nvPr/>
        </p:nvSpPr>
        <p:spPr>
          <a:xfrm>
            <a:off x="10522550" y="233471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!!3">
            <a:extLst>
              <a:ext uri="{FF2B5EF4-FFF2-40B4-BE49-F238E27FC236}">
                <a16:creationId xmlns:a16="http://schemas.microsoft.com/office/drawing/2014/main" id="{DF49308A-8775-050A-6C75-0D650CEEDBA1}"/>
              </a:ext>
            </a:extLst>
          </p:cNvPr>
          <p:cNvSpPr/>
          <p:nvPr/>
        </p:nvSpPr>
        <p:spPr>
          <a:xfrm>
            <a:off x="10549818" y="380959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!!4">
            <a:extLst>
              <a:ext uri="{FF2B5EF4-FFF2-40B4-BE49-F238E27FC236}">
                <a16:creationId xmlns:a16="http://schemas.microsoft.com/office/drawing/2014/main" id="{177448EE-B1A4-D629-C341-00507E332E8E}"/>
              </a:ext>
            </a:extLst>
          </p:cNvPr>
          <p:cNvSpPr/>
          <p:nvPr/>
        </p:nvSpPr>
        <p:spPr>
          <a:xfrm>
            <a:off x="10559978" y="519303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4" name="Graphic 13" descr="In love face outline with solid fill">
            <a:extLst>
              <a:ext uri="{FF2B5EF4-FFF2-40B4-BE49-F238E27FC236}">
                <a16:creationId xmlns:a16="http://schemas.microsoft.com/office/drawing/2014/main" id="{201DCB5C-EAF5-6D3F-5E8D-AB11DDF3AB2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59648" y="951281"/>
            <a:ext cx="7715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461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1" name="arrow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3C59AC">
                <a:alpha val="91000"/>
                <a:lumMod val="83000"/>
              </a:srgbClr>
            </a:gs>
            <a:gs pos="0">
              <a:srgbClr val="00B0F0"/>
            </a:gs>
            <a:gs pos="100000">
              <a:srgbClr val="7030A0">
                <a:lumMod val="84000"/>
              </a:srgbClr>
            </a:gs>
          </a:gsLst>
          <a:lin ang="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127CD5-43E2-CF96-AE2D-8EEFDB52A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B778F68-C126-C495-B112-C44526CE7353}"/>
              </a:ext>
            </a:extLst>
          </p:cNvPr>
          <p:cNvSpPr/>
          <p:nvPr/>
        </p:nvSpPr>
        <p:spPr>
          <a:xfrm>
            <a:off x="9718888" y="473075"/>
            <a:ext cx="1607323" cy="62103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Graphic 2" descr="Crying face outline with solid fill">
            <a:extLst>
              <a:ext uri="{FF2B5EF4-FFF2-40B4-BE49-F238E27FC236}">
                <a16:creationId xmlns:a16="http://schemas.microsoft.com/office/drawing/2014/main" id="{2A121DFA-0223-475A-211E-D99227EC6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9648" y="5238750"/>
            <a:ext cx="771525" cy="771525"/>
          </a:xfrm>
          <a:prstGeom prst="rect">
            <a:avLst/>
          </a:prstGeom>
        </p:spPr>
      </p:pic>
      <p:pic>
        <p:nvPicPr>
          <p:cNvPr id="5" name="Graphic 4" descr="Funny face outline with solid fill">
            <a:extLst>
              <a:ext uri="{FF2B5EF4-FFF2-40B4-BE49-F238E27FC236}">
                <a16:creationId xmlns:a16="http://schemas.microsoft.com/office/drawing/2014/main" id="{EFD906FC-D031-1118-CDD9-419EFF6A2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9648" y="3809593"/>
            <a:ext cx="771525" cy="771525"/>
          </a:xfrm>
          <a:prstGeom prst="rect">
            <a:avLst/>
          </a:prstGeom>
        </p:spPr>
      </p:pic>
      <p:pic>
        <p:nvPicPr>
          <p:cNvPr id="14" name="Graphic 13" descr="In love face outline with solid fill">
            <a:extLst>
              <a:ext uri="{FF2B5EF4-FFF2-40B4-BE49-F238E27FC236}">
                <a16:creationId xmlns:a16="http://schemas.microsoft.com/office/drawing/2014/main" id="{1EA11FDB-7100-F2DB-1AD1-B984F3DE01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648" y="951281"/>
            <a:ext cx="771525" cy="771525"/>
          </a:xfrm>
          <a:prstGeom prst="rect">
            <a:avLst/>
          </a:prstGeom>
        </p:spPr>
      </p:pic>
      <p:sp>
        <p:nvSpPr>
          <p:cNvPr id="18" name="!!1">
            <a:extLst>
              <a:ext uri="{FF2B5EF4-FFF2-40B4-BE49-F238E27FC236}">
                <a16:creationId xmlns:a16="http://schemas.microsoft.com/office/drawing/2014/main" id="{BAB50D80-C9AB-BA35-4CEC-829E2837AC32}"/>
              </a:ext>
            </a:extLst>
          </p:cNvPr>
          <p:cNvSpPr/>
          <p:nvPr/>
        </p:nvSpPr>
        <p:spPr>
          <a:xfrm>
            <a:off x="10522550" y="92842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!!2">
            <a:extLst>
              <a:ext uri="{FF2B5EF4-FFF2-40B4-BE49-F238E27FC236}">
                <a16:creationId xmlns:a16="http://schemas.microsoft.com/office/drawing/2014/main" id="{4967000B-AFE7-3CA5-1134-B3BDD44F5D1D}"/>
              </a:ext>
            </a:extLst>
          </p:cNvPr>
          <p:cNvSpPr/>
          <p:nvPr/>
        </p:nvSpPr>
        <p:spPr>
          <a:xfrm>
            <a:off x="10034225" y="2337716"/>
            <a:ext cx="976649" cy="987880"/>
          </a:xfrm>
          <a:prstGeom prst="ellipse">
            <a:avLst/>
          </a:prstGeom>
          <a:gradFill>
            <a:gsLst>
              <a:gs pos="45000">
                <a:srgbClr val="3C59AC">
                  <a:alpha val="91000"/>
                  <a:lumMod val="83000"/>
                </a:srgbClr>
              </a:gs>
              <a:gs pos="0">
                <a:srgbClr val="00B0F0"/>
              </a:gs>
              <a:gs pos="100000">
                <a:srgbClr val="7030A0">
                  <a:lumMod val="8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!!3">
            <a:extLst>
              <a:ext uri="{FF2B5EF4-FFF2-40B4-BE49-F238E27FC236}">
                <a16:creationId xmlns:a16="http://schemas.microsoft.com/office/drawing/2014/main" id="{298C4EFD-2B58-6665-FC8F-54573FB601AA}"/>
              </a:ext>
            </a:extLst>
          </p:cNvPr>
          <p:cNvSpPr/>
          <p:nvPr/>
        </p:nvSpPr>
        <p:spPr>
          <a:xfrm>
            <a:off x="10549818" y="380959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!!4">
            <a:extLst>
              <a:ext uri="{FF2B5EF4-FFF2-40B4-BE49-F238E27FC236}">
                <a16:creationId xmlns:a16="http://schemas.microsoft.com/office/drawing/2014/main" id="{9CAEA067-DD39-FB13-C891-062590D7FDAC}"/>
              </a:ext>
            </a:extLst>
          </p:cNvPr>
          <p:cNvSpPr/>
          <p:nvPr/>
        </p:nvSpPr>
        <p:spPr>
          <a:xfrm>
            <a:off x="10559978" y="519303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17" name="Graphic 16" descr="Grinning face outline with solid fill">
            <a:extLst>
              <a:ext uri="{FF2B5EF4-FFF2-40B4-BE49-F238E27FC236}">
                <a16:creationId xmlns:a16="http://schemas.microsoft.com/office/drawing/2014/main" id="{8A786FE3-419E-3590-AE64-96C7BA009E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59648" y="2380437"/>
            <a:ext cx="7715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71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1" name="arrow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64F4049-9CFB-27FE-C754-EDEAEEA06CD6}"/>
              </a:ext>
            </a:extLst>
          </p:cNvPr>
          <p:cNvGrpSpPr/>
          <p:nvPr/>
        </p:nvGrpSpPr>
        <p:grpSpPr>
          <a:xfrm>
            <a:off x="3213981" y="72428"/>
            <a:ext cx="4599160" cy="6102035"/>
            <a:chOff x="3268301" y="72428"/>
            <a:chExt cx="4599160" cy="61020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8CF7031-8BAE-C9E0-9B0D-BE9E5935F739}"/>
                </a:ext>
              </a:extLst>
            </p:cNvPr>
            <p:cNvSpPr/>
            <p:nvPr/>
          </p:nvSpPr>
          <p:spPr>
            <a:xfrm>
              <a:off x="3268301" y="72428"/>
              <a:ext cx="4599160" cy="6102035"/>
            </a:xfrm>
            <a:prstGeom prst="roundRect">
              <a:avLst/>
            </a:prstGeom>
            <a:solidFill>
              <a:srgbClr val="00B0F0"/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hlinkClick r:id="rId3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3B4388D6-466E-4B4C-0E45-AF6341164AB2}"/>
                </a:ext>
              </a:extLst>
            </p:cNvPr>
            <p:cNvSpPr/>
            <p:nvPr/>
          </p:nvSpPr>
          <p:spPr>
            <a:xfrm>
              <a:off x="4092166" y="1669880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اول</a:t>
              </a:r>
            </a:p>
          </p:txBody>
        </p:sp>
        <p:sp>
          <p:nvSpPr>
            <p:cNvPr id="5" name="Rectangle: Rounded Corners 4">
              <a:hlinkClick r:id="rId5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91574BA5-9047-4934-9858-EE1EC68D4713}"/>
                </a:ext>
              </a:extLst>
            </p:cNvPr>
            <p:cNvSpPr/>
            <p:nvPr/>
          </p:nvSpPr>
          <p:spPr>
            <a:xfrm>
              <a:off x="4092166" y="2738189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دوم</a:t>
              </a:r>
            </a:p>
          </p:txBody>
        </p:sp>
        <p:sp>
          <p:nvSpPr>
            <p:cNvPr id="6" name="Rectangle: Rounded Corners 5">
              <a:hlinkClick r:id="rId6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F218A401-FC53-8C49-18C8-7BD8FABA6A08}"/>
                </a:ext>
              </a:extLst>
            </p:cNvPr>
            <p:cNvSpPr/>
            <p:nvPr/>
          </p:nvSpPr>
          <p:spPr>
            <a:xfrm>
              <a:off x="4092166" y="3806498"/>
              <a:ext cx="3069126" cy="823086"/>
            </a:xfrm>
            <a:prstGeom prst="roundRect">
              <a:avLst>
                <a:gd name="adj" fmla="val 37395"/>
              </a:avLst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سوم</a:t>
              </a:r>
            </a:p>
          </p:txBody>
        </p:sp>
        <p:sp>
          <p:nvSpPr>
            <p:cNvPr id="7" name="Rectangle: Rounded Corners 6">
              <a:hlinkClick r:id="rId7" action="ppaction://hlinksldjump"/>
              <a:extLst>
                <a:ext uri="{FF2B5EF4-FFF2-40B4-BE49-F238E27FC236}">
                  <a16:creationId xmlns:a16="http://schemas.microsoft.com/office/drawing/2014/main" id="{1FBD53D9-CEAA-A423-F12A-58307DE1E809}"/>
                </a:ext>
              </a:extLst>
            </p:cNvPr>
            <p:cNvSpPr/>
            <p:nvPr/>
          </p:nvSpPr>
          <p:spPr>
            <a:xfrm>
              <a:off x="4092166" y="4874807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چهارم</a:t>
              </a:r>
            </a:p>
          </p:txBody>
        </p:sp>
        <p:sp>
          <p:nvSpPr>
            <p:cNvPr id="8" name="Rectangle: Rounded Corners 7">
              <a:hlinkClick r:id="rId8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C12CEDE2-2F28-EF09-DD51-A2AAEE9CA094}"/>
                </a:ext>
              </a:extLst>
            </p:cNvPr>
            <p:cNvSpPr/>
            <p:nvPr/>
          </p:nvSpPr>
          <p:spPr>
            <a:xfrm>
              <a:off x="3720975" y="342549"/>
              <a:ext cx="3802615" cy="1057210"/>
            </a:xfrm>
            <a:prstGeom prst="roundRect">
              <a:avLst>
                <a:gd name="adj" fmla="val 37395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F6F1348-2F3C-8241-D4B0-32629FFB2202}"/>
                </a:ext>
              </a:extLst>
            </p:cNvPr>
            <p:cNvSpPr/>
            <p:nvPr/>
          </p:nvSpPr>
          <p:spPr>
            <a:xfrm>
              <a:off x="4092166" y="1669880"/>
              <a:ext cx="3096445" cy="823086"/>
            </a:xfrm>
            <a:prstGeom prst="roundRect">
              <a:avLst>
                <a:gd name="adj" fmla="val 37395"/>
              </a:avLst>
            </a:prstGeom>
            <a:noFill/>
            <a:ln w="53975">
              <a:gradFill flip="none" rotWithShape="1">
                <a:gsLst>
                  <a:gs pos="0">
                    <a:schemeClr val="bg1"/>
                  </a:gs>
                  <a:gs pos="32000">
                    <a:srgbClr val="FFFF00"/>
                  </a:gs>
                  <a:gs pos="64000">
                    <a:schemeClr val="bg1"/>
                  </a:gs>
                  <a:gs pos="97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800" dirty="0">
                <a:cs typeface="B Esfehan" panose="00000700000000000000" pitchFamily="2" charset="-78"/>
              </a:endParaRPr>
            </a:p>
          </p:txBody>
        </p:sp>
      </p:grp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347922FE-CC24-CD66-6475-388195872DB4}"/>
              </a:ext>
            </a:extLst>
          </p:cNvPr>
          <p:cNvSpPr/>
          <p:nvPr/>
        </p:nvSpPr>
        <p:spPr>
          <a:xfrm>
            <a:off x="2928955" y="1979181"/>
            <a:ext cx="860081" cy="371192"/>
          </a:xfrm>
          <a:prstGeom prst="rightArrow">
            <a:avLst/>
          </a:prstGeom>
          <a:noFill/>
          <a:ln>
            <a:gradFill flip="none" rotWithShape="1">
              <a:gsLst>
                <a:gs pos="0">
                  <a:srgbClr val="FFC000"/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rgbClr val="0070C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38682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9" name="arrow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3C59AC">
                <a:alpha val="91000"/>
                <a:lumMod val="83000"/>
              </a:srgbClr>
            </a:gs>
            <a:gs pos="0">
              <a:srgbClr val="00B0F0"/>
            </a:gs>
            <a:gs pos="100000">
              <a:srgbClr val="7030A0">
                <a:lumMod val="84000"/>
              </a:srgbClr>
            </a:gs>
          </a:gsLst>
          <a:lin ang="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A9A901-B635-9891-2419-617245980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32A7F73-B389-A9D9-782E-24A6A34A4AE8}"/>
              </a:ext>
            </a:extLst>
          </p:cNvPr>
          <p:cNvSpPr/>
          <p:nvPr/>
        </p:nvSpPr>
        <p:spPr>
          <a:xfrm>
            <a:off x="9718888" y="473075"/>
            <a:ext cx="1607323" cy="62103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Graphic 2" descr="Crying face outline with solid fill">
            <a:extLst>
              <a:ext uri="{FF2B5EF4-FFF2-40B4-BE49-F238E27FC236}">
                <a16:creationId xmlns:a16="http://schemas.microsoft.com/office/drawing/2014/main" id="{8B2603A8-CDC0-B784-EFBF-2EA897222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9648" y="5238750"/>
            <a:ext cx="771525" cy="771525"/>
          </a:xfrm>
          <a:prstGeom prst="rect">
            <a:avLst/>
          </a:prstGeom>
        </p:spPr>
      </p:pic>
      <p:pic>
        <p:nvPicPr>
          <p:cNvPr id="14" name="Graphic 13" descr="In love face outline with solid fill">
            <a:extLst>
              <a:ext uri="{FF2B5EF4-FFF2-40B4-BE49-F238E27FC236}">
                <a16:creationId xmlns:a16="http://schemas.microsoft.com/office/drawing/2014/main" id="{461A49EF-F1AC-F5DF-A28A-FEB4DA017D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9648" y="951281"/>
            <a:ext cx="771525" cy="771525"/>
          </a:xfrm>
          <a:prstGeom prst="rect">
            <a:avLst/>
          </a:prstGeom>
        </p:spPr>
      </p:pic>
      <p:pic>
        <p:nvPicPr>
          <p:cNvPr id="17" name="Graphic 16" descr="Grinning face outline with solid fill">
            <a:extLst>
              <a:ext uri="{FF2B5EF4-FFF2-40B4-BE49-F238E27FC236}">
                <a16:creationId xmlns:a16="http://schemas.microsoft.com/office/drawing/2014/main" id="{24F89AB0-E66A-68E3-3B6C-FF0F7B78D3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648" y="2380437"/>
            <a:ext cx="771525" cy="771525"/>
          </a:xfrm>
          <a:prstGeom prst="rect">
            <a:avLst/>
          </a:prstGeom>
        </p:spPr>
      </p:pic>
      <p:sp>
        <p:nvSpPr>
          <p:cNvPr id="18" name="!!1">
            <a:extLst>
              <a:ext uri="{FF2B5EF4-FFF2-40B4-BE49-F238E27FC236}">
                <a16:creationId xmlns:a16="http://schemas.microsoft.com/office/drawing/2014/main" id="{04051D48-52A5-818A-4161-216E6ACC746D}"/>
              </a:ext>
            </a:extLst>
          </p:cNvPr>
          <p:cNvSpPr/>
          <p:nvPr/>
        </p:nvSpPr>
        <p:spPr>
          <a:xfrm>
            <a:off x="10522550" y="92842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!!2">
            <a:extLst>
              <a:ext uri="{FF2B5EF4-FFF2-40B4-BE49-F238E27FC236}">
                <a16:creationId xmlns:a16="http://schemas.microsoft.com/office/drawing/2014/main" id="{18C8660E-9CE4-AF59-388F-D3CAD47E5A6E}"/>
              </a:ext>
            </a:extLst>
          </p:cNvPr>
          <p:cNvSpPr/>
          <p:nvPr/>
        </p:nvSpPr>
        <p:spPr>
          <a:xfrm>
            <a:off x="10522550" y="233471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!!3">
            <a:extLst>
              <a:ext uri="{FF2B5EF4-FFF2-40B4-BE49-F238E27FC236}">
                <a16:creationId xmlns:a16="http://schemas.microsoft.com/office/drawing/2014/main" id="{3C703DA9-F41E-AD16-10DD-186C5A6CB6BA}"/>
              </a:ext>
            </a:extLst>
          </p:cNvPr>
          <p:cNvSpPr/>
          <p:nvPr/>
        </p:nvSpPr>
        <p:spPr>
          <a:xfrm>
            <a:off x="10111741" y="3757815"/>
            <a:ext cx="861554" cy="875079"/>
          </a:xfrm>
          <a:prstGeom prst="ellipse">
            <a:avLst/>
          </a:prstGeom>
          <a:gradFill>
            <a:gsLst>
              <a:gs pos="45000">
                <a:srgbClr val="3C59AC">
                  <a:alpha val="91000"/>
                  <a:lumMod val="83000"/>
                </a:srgbClr>
              </a:gs>
              <a:gs pos="0">
                <a:srgbClr val="00B0F0"/>
              </a:gs>
              <a:gs pos="100000">
                <a:srgbClr val="7030A0">
                  <a:lumMod val="8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!!4">
            <a:extLst>
              <a:ext uri="{FF2B5EF4-FFF2-40B4-BE49-F238E27FC236}">
                <a16:creationId xmlns:a16="http://schemas.microsoft.com/office/drawing/2014/main" id="{459055D4-DCAB-2BD5-C757-2307B29262BD}"/>
              </a:ext>
            </a:extLst>
          </p:cNvPr>
          <p:cNvSpPr/>
          <p:nvPr/>
        </p:nvSpPr>
        <p:spPr>
          <a:xfrm>
            <a:off x="10559978" y="519303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5" name="Graphic 4" descr="Funny face outline with solid fill">
            <a:extLst>
              <a:ext uri="{FF2B5EF4-FFF2-40B4-BE49-F238E27FC236}">
                <a16:creationId xmlns:a16="http://schemas.microsoft.com/office/drawing/2014/main" id="{0C3BA6F1-685D-DC24-8051-0C5891AE17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59648" y="3809593"/>
            <a:ext cx="7715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9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1" name="arrow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3C59AC">
                <a:alpha val="91000"/>
                <a:lumMod val="83000"/>
              </a:srgbClr>
            </a:gs>
            <a:gs pos="0">
              <a:srgbClr val="00B0F0"/>
            </a:gs>
            <a:gs pos="100000">
              <a:srgbClr val="7030A0">
                <a:lumMod val="84000"/>
              </a:srgbClr>
            </a:gs>
          </a:gsLst>
          <a:lin ang="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2D16AA-B2B8-EE77-0A29-5437B9349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FCA3737-85BF-17D0-F9E8-C707026DA28E}"/>
              </a:ext>
            </a:extLst>
          </p:cNvPr>
          <p:cNvSpPr/>
          <p:nvPr/>
        </p:nvSpPr>
        <p:spPr>
          <a:xfrm>
            <a:off x="9718888" y="473075"/>
            <a:ext cx="1607323" cy="621030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Graphic 4" descr="Funny face outline with solid fill">
            <a:extLst>
              <a:ext uri="{FF2B5EF4-FFF2-40B4-BE49-F238E27FC236}">
                <a16:creationId xmlns:a16="http://schemas.microsoft.com/office/drawing/2014/main" id="{99FECC31-9FFF-5EBD-42D7-F621017BB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9648" y="3809593"/>
            <a:ext cx="771525" cy="771525"/>
          </a:xfrm>
          <a:prstGeom prst="rect">
            <a:avLst/>
          </a:prstGeom>
        </p:spPr>
      </p:pic>
      <p:pic>
        <p:nvPicPr>
          <p:cNvPr id="14" name="Graphic 13" descr="In love face outline with solid fill">
            <a:extLst>
              <a:ext uri="{FF2B5EF4-FFF2-40B4-BE49-F238E27FC236}">
                <a16:creationId xmlns:a16="http://schemas.microsoft.com/office/drawing/2014/main" id="{ADF3E24B-E40B-000D-1D55-E7631B77F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9648" y="951281"/>
            <a:ext cx="771525" cy="771525"/>
          </a:xfrm>
          <a:prstGeom prst="rect">
            <a:avLst/>
          </a:prstGeom>
        </p:spPr>
      </p:pic>
      <p:pic>
        <p:nvPicPr>
          <p:cNvPr id="17" name="Graphic 16" descr="Grinning face outline with solid fill">
            <a:extLst>
              <a:ext uri="{FF2B5EF4-FFF2-40B4-BE49-F238E27FC236}">
                <a16:creationId xmlns:a16="http://schemas.microsoft.com/office/drawing/2014/main" id="{4D658B40-FF56-3867-4F38-11DFF52A00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648" y="2380437"/>
            <a:ext cx="771525" cy="771525"/>
          </a:xfrm>
          <a:prstGeom prst="rect">
            <a:avLst/>
          </a:prstGeom>
        </p:spPr>
      </p:pic>
      <p:sp>
        <p:nvSpPr>
          <p:cNvPr id="18" name="!!1">
            <a:extLst>
              <a:ext uri="{FF2B5EF4-FFF2-40B4-BE49-F238E27FC236}">
                <a16:creationId xmlns:a16="http://schemas.microsoft.com/office/drawing/2014/main" id="{D3B3709B-FB29-EFAF-72BD-FF6598E02B99}"/>
              </a:ext>
            </a:extLst>
          </p:cNvPr>
          <p:cNvSpPr/>
          <p:nvPr/>
        </p:nvSpPr>
        <p:spPr>
          <a:xfrm>
            <a:off x="10522550" y="92842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!!2">
            <a:extLst>
              <a:ext uri="{FF2B5EF4-FFF2-40B4-BE49-F238E27FC236}">
                <a16:creationId xmlns:a16="http://schemas.microsoft.com/office/drawing/2014/main" id="{2FB3BFC0-63CB-3F20-B45B-2A945683782E}"/>
              </a:ext>
            </a:extLst>
          </p:cNvPr>
          <p:cNvSpPr/>
          <p:nvPr/>
        </p:nvSpPr>
        <p:spPr>
          <a:xfrm>
            <a:off x="10522550" y="2334718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!!3">
            <a:extLst>
              <a:ext uri="{FF2B5EF4-FFF2-40B4-BE49-F238E27FC236}">
                <a16:creationId xmlns:a16="http://schemas.microsoft.com/office/drawing/2014/main" id="{DF70AFAC-C98F-A188-3306-E0466609AC2D}"/>
              </a:ext>
            </a:extLst>
          </p:cNvPr>
          <p:cNvSpPr/>
          <p:nvPr/>
        </p:nvSpPr>
        <p:spPr>
          <a:xfrm>
            <a:off x="10549818" y="3809593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!!4">
            <a:extLst>
              <a:ext uri="{FF2B5EF4-FFF2-40B4-BE49-F238E27FC236}">
                <a16:creationId xmlns:a16="http://schemas.microsoft.com/office/drawing/2014/main" id="{E302C8F4-249F-85B2-F695-F4A9099FABBF}"/>
              </a:ext>
            </a:extLst>
          </p:cNvPr>
          <p:cNvSpPr/>
          <p:nvPr/>
        </p:nvSpPr>
        <p:spPr>
          <a:xfrm>
            <a:off x="10003383" y="5238749"/>
            <a:ext cx="965220" cy="981711"/>
          </a:xfrm>
          <a:prstGeom prst="ellipse">
            <a:avLst/>
          </a:prstGeom>
          <a:gradFill>
            <a:gsLst>
              <a:gs pos="45000">
                <a:srgbClr val="3C59AC">
                  <a:alpha val="91000"/>
                  <a:lumMod val="83000"/>
                </a:srgbClr>
              </a:gs>
              <a:gs pos="0">
                <a:srgbClr val="00B0F0"/>
              </a:gs>
              <a:gs pos="100000">
                <a:srgbClr val="7030A0">
                  <a:lumMod val="8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3" name="Graphic 2" descr="Crying face outline with solid fill">
            <a:extLst>
              <a:ext uri="{FF2B5EF4-FFF2-40B4-BE49-F238E27FC236}">
                <a16:creationId xmlns:a16="http://schemas.microsoft.com/office/drawing/2014/main" id="{7239CE8B-5052-C904-A002-C3E7B3FF14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59648" y="5238750"/>
            <a:ext cx="7715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3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1" name="arrow.wav"/>
          </p:stSnd>
        </p:sndAc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آکادمی مهدوی صدر</a:t>
            </a: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تقدیم می کند</a:t>
            </a:r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-741440" y="570363"/>
            <a:ext cx="693389" cy="693389"/>
            <a:chOff x="754912" y="858580"/>
            <a:chExt cx="627321" cy="627321"/>
          </a:xfrm>
        </p:grpSpPr>
        <p:sp>
          <p:nvSpPr>
            <p:cNvPr id="6" name="Oval 5">
              <a:hlinkClick r:id="rId4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-1405710" y="83465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-2455480" y="1746397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-2737563" y="3856962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-2763137" y="277777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-2022981" y="1148315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5EC6B1-4F33-AA05-61F2-081001147930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/>
          </a:bodyPr>
          <a:lstStyle/>
          <a:p>
            <a:pPr algn="ctr"/>
            <a:endParaRPr lang="en-US" altLang="ko-KR" sz="44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44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 بسم الله الرحمن الرحیم</a:t>
            </a:r>
          </a:p>
          <a:p>
            <a:pPr algn="ctr"/>
            <a:endParaRPr lang="fa-IR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r"/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dirty="0">
              <a:latin typeface="Aviny" panose="02000500000001020002" pitchFamily="2" charset="-78"/>
              <a:cs typeface="Aviny" panose="02000500000001020002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88751B7-756B-D66E-638F-F55832F6A70B}"/>
              </a:ext>
            </a:extLst>
          </p:cNvPr>
          <p:cNvSpPr/>
          <p:nvPr/>
        </p:nvSpPr>
        <p:spPr>
          <a:xfrm>
            <a:off x="285470" y="595027"/>
            <a:ext cx="803894" cy="784547"/>
          </a:xfrm>
          <a:prstGeom prst="ellipse">
            <a:avLst/>
          </a:prstGeom>
          <a:blipFill>
            <a:blip r:embed="rId7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94330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8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voltag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5" autoUpdateAnimBg="0" rev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voltag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5" autoUpdateAnimBg="0" rev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آکادمی مهدوی صدر</a:t>
            </a:r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173386" y="585174"/>
            <a:ext cx="693389" cy="693389"/>
            <a:chOff x="754912" y="858580"/>
            <a:chExt cx="627321" cy="627321"/>
          </a:xfrm>
        </p:grpSpPr>
        <p:sp>
          <p:nvSpPr>
            <p:cNvPr id="6" name="Oval 5">
              <a:hlinkClick r:id="rId3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-1405710" y="83465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-2455480" y="1746397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-2737563" y="3856962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-2763137" y="277777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-2022981" y="1148315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B667235-9B3D-90F1-A09C-385BC59E01F8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 fontScale="25000" lnSpcReduction="20000"/>
          </a:bodyPr>
          <a:lstStyle/>
          <a:p>
            <a:pPr algn="ctr"/>
            <a:endParaRPr lang="en-US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fa-IR" altLang="ko-KR" sz="44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جواد مهدوی صدر</a:t>
            </a:r>
            <a:endParaRPr lang="fa-IR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1- کارمند پتروشیمی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2- مهندسی شیمی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3- دانشجوی دانشگاه ترید دردبی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4- اخذ مدارک ترید 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5- 34 سال سن دارم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6- مدیر آکادمی هستم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7- مدرس فارکس و بورس ایران</a:t>
            </a:r>
          </a:p>
          <a:p>
            <a:pPr algn="ctr"/>
            <a:endParaRPr lang="fa-IR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fa-IR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r"/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ctr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866B18E-3838-E2B3-E2B0-6C9870FE3205}"/>
              </a:ext>
            </a:extLst>
          </p:cNvPr>
          <p:cNvSpPr/>
          <p:nvPr/>
        </p:nvSpPr>
        <p:spPr>
          <a:xfrm>
            <a:off x="1235271" y="1148314"/>
            <a:ext cx="560473" cy="546984"/>
          </a:xfrm>
          <a:prstGeom prst="ellipse">
            <a:avLst/>
          </a:prstGeom>
          <a:blipFill>
            <a:blip r:embed="rId6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35261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7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1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1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0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0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10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10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500" fill="hold"/>
                                            <p:tgtEl>
                                              <p:spTgt spid="10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500" fill="hold"/>
                                            <p:tgtEl>
                                              <p:spTgt spid="10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0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0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500" fill="hold"/>
                                            <p:tgtEl>
                                              <p:spTgt spid="10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build="p" bldLvl="4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0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">
                                                <p:txEl>
                                                  <p:pRg st="15" end="1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build="p" bldLvl="4" autoUpdateAnimBg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گروه آموزش و آزمون</a:t>
            </a:r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1198498" y="1117591"/>
            <a:ext cx="627321" cy="627321"/>
            <a:chOff x="754912" y="858580"/>
            <a:chExt cx="627321" cy="627321"/>
          </a:xfrm>
        </p:grpSpPr>
        <p:sp>
          <p:nvSpPr>
            <p:cNvPr id="6" name="Oval 5">
              <a:hlinkClick r:id="rId3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112266" y="475455"/>
            <a:ext cx="883205" cy="883205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</a:gsLst>
            <a:lin ang="0" scaled="1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-1144466" y="707651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-2737563" y="3856962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-2763137" y="277777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-2022981" y="1148315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5EC6B1-4F33-AA05-61F2-081001147930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 fontScale="25000" lnSpcReduction="20000"/>
          </a:bodyPr>
          <a:lstStyle/>
          <a:p>
            <a:pPr algn="ctr"/>
            <a:endParaRPr lang="en-US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fa-IR" altLang="ko-KR" sz="44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         </a:t>
            </a:r>
          </a:p>
          <a:p>
            <a:pPr algn="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              آکادمی مهدوی صدر</a:t>
            </a:r>
            <a:endParaRPr lang="en-US" sz="9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r"/>
            <a:endParaRPr lang="fa-IR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1- آموزش تریدر 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2- کنترل حساب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3- مدیریت ریسک و سرمایه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4- وبینار های شبانه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5-آزمون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r"/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3C41173-9AE8-FD0A-CB42-60488658F1CB}"/>
              </a:ext>
            </a:extLst>
          </p:cNvPr>
          <p:cNvSpPr/>
          <p:nvPr/>
        </p:nvSpPr>
        <p:spPr>
          <a:xfrm>
            <a:off x="1951468" y="2043795"/>
            <a:ext cx="560473" cy="546984"/>
          </a:xfrm>
          <a:prstGeom prst="ellipse">
            <a:avLst/>
          </a:prstGeom>
          <a:blipFill>
            <a:blip r:embed="rId6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244747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7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9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0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5" dur="500" fill="hold"/>
                                            <p:tgtEl>
                                              <p:spTgt spid="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6" dur="500" fill="hold"/>
                                            <p:tgtEl>
                                              <p:spTgt spid="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31" dur="500" fill="hold"/>
                                            <p:tgtEl>
                                              <p:spTgt spid="8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32" dur="500" fill="hold"/>
                                            <p:tgtEl>
                                              <p:spTgt spid="8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37" dur="500" fill="hold"/>
                                            <p:tgtEl>
                                              <p:spTgt spid="8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38" dur="500" fill="hold"/>
                                            <p:tgtEl>
                                              <p:spTgt spid="8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43" dur="500" fill="hold"/>
                                            <p:tgtEl>
                                              <p:spTgt spid="8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44" dur="500" fill="hold"/>
                                            <p:tgtEl>
                                              <p:spTgt spid="8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49" dur="500" fill="hold"/>
                                            <p:tgtEl>
                                              <p:spTgt spid="8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50" dur="500" fill="hold"/>
                                            <p:tgtEl>
                                              <p:spTgt spid="8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4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>
                                                <p:txEl>
                                                  <p:pRg st="7" end="7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>
                                                <p:txEl>
                                                  <p:pRg st="9" end="9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>
                                                <p:txEl>
                                                  <p:pRg st="11" end="1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">
                                                <p:txEl>
                                                  <p:pRg st="13" end="1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4" autoUpdateAnimBg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گروه رشد حساب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1910302" y="1939598"/>
            <a:ext cx="627321" cy="627321"/>
            <a:chOff x="754912" y="858580"/>
            <a:chExt cx="627321" cy="627321"/>
          </a:xfrm>
        </p:grpSpPr>
        <p:sp>
          <p:nvSpPr>
            <p:cNvPr id="6" name="Oval 5">
              <a:hlinkClick r:id="rId3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1261350" y="1195383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140991" y="545276"/>
            <a:ext cx="834298" cy="834298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-1109599" y="660157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-2763137" y="277777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-2022981" y="1148315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5EC6B1-4F33-AA05-61F2-081001147930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 fontScale="25000" lnSpcReduction="20000"/>
          </a:bodyPr>
          <a:lstStyle/>
          <a:p>
            <a:pPr algn="ctr"/>
            <a:endParaRPr lang="en-US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fa-IR" altLang="ko-KR" sz="44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</a:t>
            </a:r>
          </a:p>
          <a:p>
            <a:pPr algn="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         آکادمی  مهدوی صدر</a:t>
            </a:r>
            <a:endParaRPr lang="fa-IR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1- رشد حساب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2 - کنترل حساب به صورت هفتگی   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3- ارائه برنامه کاری 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4- آموزش نکات معامله گری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تشکیل گروه سیگنال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6- برگذاری وبینار های تخصصی</a:t>
            </a:r>
            <a:endParaRPr lang="en-US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fa-IR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r"/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1CF02F-32DA-6CC7-40CD-E416884FD0CE}"/>
              </a:ext>
            </a:extLst>
          </p:cNvPr>
          <p:cNvSpPr/>
          <p:nvPr/>
        </p:nvSpPr>
        <p:spPr>
          <a:xfrm>
            <a:off x="2223962" y="3202196"/>
            <a:ext cx="560473" cy="546984"/>
          </a:xfrm>
          <a:prstGeom prst="ellipse">
            <a:avLst/>
          </a:prstGeom>
          <a:blipFill>
            <a:blip r:embed="rId6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09553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7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3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4" end="1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8">
                                                <p:txEl>
                                                  <p:pRg st="14" end="1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8">
                                                <p:txEl>
                                                  <p:pRg st="14" end="1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5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4" end="1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8">
                                                <p:txEl>
                                                  <p:pRg st="14" end="1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">
                                                <p:txEl>
                                                  <p:pRg st="14" end="1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5" autoUpdateAnimBg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گروه تخصصی</a:t>
            </a:r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2115878" y="2777774"/>
            <a:ext cx="627321" cy="627321"/>
            <a:chOff x="754912" y="858580"/>
            <a:chExt cx="627321" cy="627321"/>
          </a:xfrm>
        </p:grpSpPr>
        <p:sp>
          <p:nvSpPr>
            <p:cNvPr id="6" name="Oval 5">
              <a:hlinkClick r:id="rId3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1802217" y="1790768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1079487" y="1036673"/>
            <a:ext cx="627322" cy="627322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62944" y="490503"/>
            <a:ext cx="853109" cy="853109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-1099068" y="716291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-2022981" y="1148315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5EC6B1-4F33-AA05-61F2-081001147930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 fontScale="25000" lnSpcReduction="20000"/>
          </a:bodyPr>
          <a:lstStyle/>
          <a:p>
            <a:pPr algn="ctr"/>
            <a:endParaRPr lang="en-US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fa-IR" altLang="ko-KR" sz="44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r"/>
            <a:endParaRPr lang="fa-IR" sz="9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                 آکادمی مهدوی صدر</a:t>
            </a:r>
            <a:endParaRPr lang="fa-IR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1- آموزش تخصصی انواع هج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2- آموزش تخصصی  شاخص داوجونز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3- آموزش تخصصی  فست اسکلپ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 rtl="1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4- آموزش تخصصی  </a:t>
            </a:r>
            <a:r>
              <a:rPr lang="en-US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RTM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altLang="ko-KR" sz="7200" dirty="0">
                <a:solidFill>
                  <a:schemeClr val="bg1"/>
                </a:solidFill>
                <a:latin typeface="Aviny" panose="02000500000001020002" pitchFamily="2" charset="-78"/>
                <a:cs typeface="Aviny" panose="02000500000001020002" pitchFamily="2" charset="-78"/>
              </a:rPr>
              <a:t>5- آموزش تخصصی  ربات ترید</a:t>
            </a: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fa-IR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r"/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0CB1F12-5363-40A8-966C-4AF19F75A8F1}"/>
              </a:ext>
            </a:extLst>
          </p:cNvPr>
          <p:cNvSpPr/>
          <p:nvPr/>
        </p:nvSpPr>
        <p:spPr>
          <a:xfrm>
            <a:off x="2064334" y="4126034"/>
            <a:ext cx="560473" cy="546984"/>
          </a:xfrm>
          <a:prstGeom prst="ellipse">
            <a:avLst/>
          </a:prstGeom>
          <a:blipFill>
            <a:blip r:embed="rId6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19780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7" name="arrow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6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2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>
                                                <p:txEl>
                                                  <p:pRg st="6" end="6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>
                                                <p:txEl>
                                                  <p:pRg st="8" end="8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>
                                                <p:txEl>
                                                  <p:pRg st="10" end="1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uild="p" bldLvl="2" autoUpdateAnimBg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گروه سرمایه گذاری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2049425" y="3812591"/>
            <a:ext cx="627321" cy="627321"/>
            <a:chOff x="754912" y="858580"/>
            <a:chExt cx="627321" cy="627321"/>
          </a:xfrm>
        </p:grpSpPr>
        <p:sp>
          <p:nvSpPr>
            <p:cNvPr id="6" name="Oval 5">
              <a:hlinkClick r:id="rId3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2142596" y="2731748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1775636" y="1722219"/>
            <a:ext cx="627322" cy="627322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1104236" y="959462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20147" y="503589"/>
            <a:ext cx="826938" cy="826938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-2022981" y="1148315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5EC6B1-4F33-AA05-61F2-081001147930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 fontScale="92500" lnSpcReduction="20000"/>
          </a:bodyPr>
          <a:lstStyle/>
          <a:p>
            <a:pPr algn="ctr"/>
            <a:endParaRPr lang="en-US" altLang="ko-KR" sz="4400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fa-IR" altLang="ko-KR" sz="44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r"/>
            <a:r>
              <a:rPr lang="fa-IR" sz="5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      آکادمی مهدوی صدر</a:t>
            </a:r>
            <a:endParaRPr lang="en-US" sz="5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r"/>
            <a:endParaRPr lang="fa-IR" sz="5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 rtl="1"/>
            <a:r>
              <a:rPr lang="fa-IR" sz="5600" dirty="0">
                <a:ln w="1905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استراتژی های سرمایه گذاری کوتاه مدت </a:t>
            </a:r>
            <a:endParaRPr lang="en-US" sz="5600" dirty="0">
              <a:ln w="1905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r"/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Farnaz" panose="00000400000000000000" pitchFamily="2" charset="-78"/>
            </a:endParaRPr>
          </a:p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CF88620-7B73-C0F0-B0B5-6B9D85CFF6F8}"/>
              </a:ext>
            </a:extLst>
          </p:cNvPr>
          <p:cNvSpPr/>
          <p:nvPr/>
        </p:nvSpPr>
        <p:spPr>
          <a:xfrm>
            <a:off x="1528824" y="4878280"/>
            <a:ext cx="560473" cy="546984"/>
          </a:xfrm>
          <a:prstGeom prst="ellipse">
            <a:avLst/>
          </a:prstGeom>
          <a:blipFill>
            <a:blip r:embed="rId6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37363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7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7030A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A946780-56C9-13AA-D26B-1B36DCE389CA}"/>
              </a:ext>
            </a:extLst>
          </p:cNvPr>
          <p:cNvSpPr/>
          <p:nvPr/>
        </p:nvSpPr>
        <p:spPr>
          <a:xfrm>
            <a:off x="-2511943" y="917058"/>
            <a:ext cx="5023884" cy="5023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01B85EE-CEF2-E02B-6216-13F0F49FF4A3}"/>
              </a:ext>
            </a:extLst>
          </p:cNvPr>
          <p:cNvSpPr/>
          <p:nvPr/>
        </p:nvSpPr>
        <p:spPr>
          <a:xfrm>
            <a:off x="-2049427" y="1379574"/>
            <a:ext cx="4098852" cy="40988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0BCC83C-93A3-72E4-4661-2060FC385C7F}"/>
              </a:ext>
            </a:extLst>
          </p:cNvPr>
          <p:cNvSpPr/>
          <p:nvPr/>
        </p:nvSpPr>
        <p:spPr>
          <a:xfrm>
            <a:off x="-1765005" y="1663996"/>
            <a:ext cx="3530009" cy="3530009"/>
          </a:xfrm>
          <a:prstGeom prst="ellipse">
            <a:avLst/>
          </a:prstGeom>
          <a:solidFill>
            <a:schemeClr val="tx1">
              <a:alpha val="2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720000" rtlCol="1" anchor="ctr"/>
          <a:lstStyle/>
          <a:p>
            <a:pPr algn="ctr"/>
            <a:endParaRPr lang="en-US" sz="3200" dirty="0">
              <a:latin typeface="Avenir 85 Heavy" pitchFamily="50" charset="0"/>
              <a:cs typeface="Aviny" panose="02000500000001020002" pitchFamily="2" charset="-78"/>
            </a:endParaRPr>
          </a:p>
          <a:p>
            <a:pPr algn="ctr"/>
            <a:r>
              <a:rPr lang="fa-IR" sz="3200" dirty="0">
                <a:latin typeface="Avenir 85 Heavy" pitchFamily="50" charset="0"/>
                <a:cs typeface="Aviny" panose="02000500000001020002" pitchFamily="2" charset="-78"/>
              </a:rPr>
              <a:t>سبد طلایی آکادمی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EA2377-72A2-9553-0059-DAA7FF6EFCC3}"/>
              </a:ext>
            </a:extLst>
          </p:cNvPr>
          <p:cNvGrpSpPr/>
          <p:nvPr/>
        </p:nvGrpSpPr>
        <p:grpSpPr>
          <a:xfrm>
            <a:off x="1427420" y="4851105"/>
            <a:ext cx="627321" cy="627321"/>
            <a:chOff x="754912" y="858580"/>
            <a:chExt cx="627321" cy="627321"/>
          </a:xfrm>
        </p:grpSpPr>
        <p:sp>
          <p:nvSpPr>
            <p:cNvPr id="6" name="Oval 5">
              <a:hlinkClick r:id="rId3" action="ppaction://hlinksldjump" highlightClick="1"/>
              <a:extLst>
                <a:ext uri="{FF2B5EF4-FFF2-40B4-BE49-F238E27FC236}">
                  <a16:creationId xmlns:a16="http://schemas.microsoft.com/office/drawing/2014/main" id="{805CDFA4-553C-7CD2-956A-448E576C45D4}"/>
                </a:ext>
              </a:extLst>
            </p:cNvPr>
            <p:cNvSpPr/>
            <p:nvPr/>
          </p:nvSpPr>
          <p:spPr>
            <a:xfrm>
              <a:off x="754912" y="858580"/>
              <a:ext cx="627321" cy="627321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pic>
          <p:nvPicPr>
            <p:cNvPr id="7" name="Graphic 6" descr="Call center with solid fill">
              <a:extLst>
                <a:ext uri="{FF2B5EF4-FFF2-40B4-BE49-F238E27FC236}">
                  <a16:creationId xmlns:a16="http://schemas.microsoft.com/office/drawing/2014/main" id="{75D20B7E-B5DC-5606-DB7D-20B17A26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9972" y="917058"/>
              <a:ext cx="457200" cy="457200"/>
            </a:xfrm>
            <a:prstGeom prst="rect">
              <a:avLst/>
            </a:prstGeom>
          </p:spPr>
        </p:pic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48E9DC-9F92-7A00-B71B-D9984BF31848}"/>
              </a:ext>
            </a:extLst>
          </p:cNvPr>
          <p:cNvSpPr/>
          <p:nvPr/>
        </p:nvSpPr>
        <p:spPr>
          <a:xfrm>
            <a:off x="2022980" y="4074928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D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E4CEAD4-D2F3-444D-4F51-E4C5618DBE4B}"/>
              </a:ext>
            </a:extLst>
          </p:cNvPr>
          <p:cNvSpPr/>
          <p:nvPr/>
        </p:nvSpPr>
        <p:spPr>
          <a:xfrm>
            <a:off x="2193911" y="3022304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C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9A833C8-1931-61A9-7CF6-4FD4764CBF26}"/>
              </a:ext>
            </a:extLst>
          </p:cNvPr>
          <p:cNvSpPr/>
          <p:nvPr/>
        </p:nvSpPr>
        <p:spPr>
          <a:xfrm>
            <a:off x="1923889" y="1969681"/>
            <a:ext cx="627321" cy="627321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B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FBCC80C-C474-5EE4-2435-AAEB75C56261}"/>
              </a:ext>
            </a:extLst>
          </p:cNvPr>
          <p:cNvSpPr/>
          <p:nvPr/>
        </p:nvSpPr>
        <p:spPr>
          <a:xfrm>
            <a:off x="1242620" y="1072431"/>
            <a:ext cx="627320" cy="627320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endParaRPr lang="fa-IR" dirty="0">
              <a:latin typeface="G2 Rubber Stamp LET" panose="000004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D19CF38-4D10-7F16-DFD1-F2AFD513ADC0}"/>
              </a:ext>
            </a:extLst>
          </p:cNvPr>
          <p:cNvSpPr/>
          <p:nvPr/>
        </p:nvSpPr>
        <p:spPr>
          <a:xfrm>
            <a:off x="45466" y="473126"/>
            <a:ext cx="887863" cy="887863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G2 Rubber Stamp LET" panose="00000400000000000000" pitchFamily="2" charset="0"/>
              </a:rPr>
              <a:t>A</a:t>
            </a:r>
            <a:r>
              <a:rPr lang="en-US" dirty="0">
                <a:latin typeface="0 Kamran Bold" panose="00000700000000000000" pitchFamily="2" charset="2"/>
              </a:rPr>
              <a:t>+</a:t>
            </a:r>
            <a:endParaRPr lang="fa-IR" dirty="0">
              <a:latin typeface="0 Kamran Bold" panose="00000700000000000000" pitchFamily="2" charset="2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5EC6B1-4F33-AA05-61F2-081001147930}"/>
              </a:ext>
            </a:extLst>
          </p:cNvPr>
          <p:cNvSpPr/>
          <p:nvPr/>
        </p:nvSpPr>
        <p:spPr>
          <a:xfrm>
            <a:off x="3298147" y="1532409"/>
            <a:ext cx="8368337" cy="3550394"/>
          </a:xfrm>
          <a:prstGeom prst="round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rgbClr val="0070C0"/>
              </a:gs>
            </a:gsLst>
            <a:lin ang="0" scaled="1"/>
          </a:gradFill>
          <a:ln w="476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2000" tIns="72000" rIns="0" bIns="36000" rtlCol="1" anchor="ctr">
            <a:normAutofit fontScale="32500" lnSpcReduction="20000"/>
          </a:bodyPr>
          <a:lstStyle/>
          <a:p>
            <a:pPr algn="ctr"/>
            <a:r>
              <a:rPr lang="fa-IR" sz="9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viny" panose="02000500000001020002" pitchFamily="2" charset="-78"/>
                <a:cs typeface="Aviny" panose="02000500000001020002" pitchFamily="2" charset="-78"/>
              </a:rPr>
              <a:t>   آکادمی  مهدوی صدر</a:t>
            </a:r>
            <a:endParaRPr lang="fa-IR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altLang="ko-KR" sz="7200" dirty="0">
              <a:solidFill>
                <a:schemeClr val="bg1"/>
              </a:solidFill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r"/>
            <a:endParaRPr 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sz="7200" dirty="0">
                <a:latin typeface="Aviny" panose="02000500000001020002" pitchFamily="2" charset="-78"/>
                <a:cs typeface="Aviny" panose="02000500000001020002" pitchFamily="2" charset="-78"/>
              </a:rPr>
              <a:t>سرمایه گذاری در بورس ایران</a:t>
            </a:r>
          </a:p>
          <a:p>
            <a:pPr algn="ctr"/>
            <a:endParaRPr lang="fa-IR" sz="7200" dirty="0"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sz="7200" dirty="0">
                <a:latin typeface="Aviny" panose="02000500000001020002" pitchFamily="2" charset="-78"/>
                <a:cs typeface="Aviny" panose="02000500000001020002" pitchFamily="2" charset="-78"/>
              </a:rPr>
              <a:t>ارز های دیجیتال</a:t>
            </a:r>
            <a:endParaRPr lang="en-US" sz="7200" dirty="0"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endParaRPr lang="fa-IR" sz="7200" dirty="0"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sz="7200" dirty="0">
                <a:latin typeface="Aviny" panose="02000500000001020002" pitchFamily="2" charset="-78"/>
                <a:cs typeface="Aviny" panose="02000500000001020002" pitchFamily="2" charset="-78"/>
              </a:rPr>
              <a:t>  استراتژی سرمایه گذاری طلا </a:t>
            </a:r>
          </a:p>
          <a:p>
            <a:pPr algn="ctr"/>
            <a:endParaRPr lang="fa-IR" sz="7200" dirty="0">
              <a:latin typeface="Aviny" panose="02000500000001020002" pitchFamily="2" charset="-78"/>
              <a:cs typeface="Aviny" panose="02000500000001020002" pitchFamily="2" charset="-78"/>
            </a:endParaRPr>
          </a:p>
          <a:p>
            <a:pPr algn="ctr"/>
            <a:r>
              <a:rPr lang="fa-IR" sz="7200" dirty="0">
                <a:latin typeface="Aviny" panose="02000500000001020002" pitchFamily="2" charset="-78"/>
                <a:cs typeface="Aviny" panose="02000500000001020002" pitchFamily="2" charset="-78"/>
              </a:rPr>
              <a:t>سرمایه گذاری آمریکا و اروپا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30450E5-A845-59D8-AD2A-EDA68C61B5A7}"/>
              </a:ext>
            </a:extLst>
          </p:cNvPr>
          <p:cNvSpPr/>
          <p:nvPr/>
        </p:nvSpPr>
        <p:spPr>
          <a:xfrm>
            <a:off x="489397" y="5536169"/>
            <a:ext cx="560473" cy="546984"/>
          </a:xfrm>
          <a:prstGeom prst="ellipse">
            <a:avLst/>
          </a:prstGeom>
          <a:blipFill>
            <a:blip r:embed="rId6"/>
            <a:srcRect/>
            <a:stretch>
              <a:fillRect l="-20118" r="-22261" b="-1528"/>
            </a:stretch>
          </a:blip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7759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7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build="p" bldLvl="5" animBg="1" autoUpdateAnimBg="0" rev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1A7123B-F874-8902-FC80-DFE82E07070E}"/>
              </a:ext>
            </a:extLst>
          </p:cNvPr>
          <p:cNvGrpSpPr/>
          <p:nvPr/>
        </p:nvGrpSpPr>
        <p:grpSpPr>
          <a:xfrm>
            <a:off x="3213981" y="72428"/>
            <a:ext cx="4599160" cy="6102035"/>
            <a:chOff x="3268301" y="72428"/>
            <a:chExt cx="4599160" cy="61020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73D214B-C7EB-352B-59B4-AEE04132C076}"/>
                </a:ext>
              </a:extLst>
            </p:cNvPr>
            <p:cNvSpPr/>
            <p:nvPr/>
          </p:nvSpPr>
          <p:spPr>
            <a:xfrm>
              <a:off x="3268301" y="72428"/>
              <a:ext cx="4599160" cy="6102035"/>
            </a:xfrm>
            <a:prstGeom prst="roundRect">
              <a:avLst/>
            </a:prstGeom>
            <a:solidFill>
              <a:srgbClr val="00B0F0"/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hlinkClick r:id="rId3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02D39F87-7607-AEE1-4D44-1BD92CC6FAFA}"/>
                </a:ext>
              </a:extLst>
            </p:cNvPr>
            <p:cNvSpPr/>
            <p:nvPr/>
          </p:nvSpPr>
          <p:spPr>
            <a:xfrm>
              <a:off x="4092166" y="1669880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اول</a:t>
              </a:r>
            </a:p>
          </p:txBody>
        </p:sp>
        <p:sp>
          <p:nvSpPr>
            <p:cNvPr id="5" name="Rectangle: Rounded Corners 4">
              <a:hlinkClick r:id="rId5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5695F359-A8B2-AF73-42EF-2D3CBFBC2D74}"/>
                </a:ext>
              </a:extLst>
            </p:cNvPr>
            <p:cNvSpPr/>
            <p:nvPr/>
          </p:nvSpPr>
          <p:spPr>
            <a:xfrm>
              <a:off x="4092166" y="2738189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دوم</a:t>
              </a:r>
            </a:p>
          </p:txBody>
        </p:sp>
        <p:sp>
          <p:nvSpPr>
            <p:cNvPr id="6" name="Rectangle: Rounded Corners 5">
              <a:hlinkClick r:id="rId6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F5924D77-11F6-7B04-E5E6-598B4E66964B}"/>
                </a:ext>
              </a:extLst>
            </p:cNvPr>
            <p:cNvSpPr/>
            <p:nvPr/>
          </p:nvSpPr>
          <p:spPr>
            <a:xfrm>
              <a:off x="4092166" y="3806498"/>
              <a:ext cx="3069126" cy="823086"/>
            </a:xfrm>
            <a:prstGeom prst="roundRect">
              <a:avLst>
                <a:gd name="adj" fmla="val 37395"/>
              </a:avLst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سوم</a:t>
              </a:r>
            </a:p>
          </p:txBody>
        </p:sp>
        <p:sp>
          <p:nvSpPr>
            <p:cNvPr id="7" name="Rectangle: Rounded Corners 6">
              <a:hlinkClick r:id="rId7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0219579F-25B8-F4AF-8BDC-337F0B2866E0}"/>
                </a:ext>
              </a:extLst>
            </p:cNvPr>
            <p:cNvSpPr/>
            <p:nvPr/>
          </p:nvSpPr>
          <p:spPr>
            <a:xfrm>
              <a:off x="4092166" y="4874807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چهارم</a:t>
              </a:r>
            </a:p>
          </p:txBody>
        </p:sp>
        <p:sp>
          <p:nvSpPr>
            <p:cNvPr id="8" name="Rectangle: Rounded Corners 7">
              <a:hlinkClick r:id="rId8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2605D3E3-961D-138A-D9AC-951464CD9D45}"/>
                </a:ext>
              </a:extLst>
            </p:cNvPr>
            <p:cNvSpPr/>
            <p:nvPr/>
          </p:nvSpPr>
          <p:spPr>
            <a:xfrm>
              <a:off x="3720975" y="342549"/>
              <a:ext cx="3802615" cy="1057210"/>
            </a:xfrm>
            <a:prstGeom prst="roundRect">
              <a:avLst>
                <a:gd name="adj" fmla="val 37395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72A077E-76CF-7915-CE7F-F2FAB965CE5A}"/>
                </a:ext>
              </a:extLst>
            </p:cNvPr>
            <p:cNvSpPr/>
            <p:nvPr/>
          </p:nvSpPr>
          <p:spPr>
            <a:xfrm>
              <a:off x="4092166" y="2725740"/>
              <a:ext cx="3096445" cy="823086"/>
            </a:xfrm>
            <a:prstGeom prst="roundRect">
              <a:avLst>
                <a:gd name="adj" fmla="val 37395"/>
              </a:avLst>
            </a:prstGeom>
            <a:noFill/>
            <a:ln w="53975">
              <a:gradFill flip="none" rotWithShape="1">
                <a:gsLst>
                  <a:gs pos="0">
                    <a:schemeClr val="bg1"/>
                  </a:gs>
                  <a:gs pos="32000">
                    <a:srgbClr val="FFFF00"/>
                  </a:gs>
                  <a:gs pos="64000">
                    <a:schemeClr val="bg1"/>
                  </a:gs>
                  <a:gs pos="97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800" dirty="0">
                <a:cs typeface="B Esfehan" panose="00000700000000000000" pitchFamily="2" charset="-78"/>
              </a:endParaRPr>
            </a:p>
          </p:txBody>
        </p:sp>
      </p:grp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6C6E17B-EAE0-4FE9-FCE8-E9B99D5EB37D}"/>
              </a:ext>
            </a:extLst>
          </p:cNvPr>
          <p:cNvSpPr/>
          <p:nvPr/>
        </p:nvSpPr>
        <p:spPr>
          <a:xfrm>
            <a:off x="3037437" y="2964136"/>
            <a:ext cx="860081" cy="371192"/>
          </a:xfrm>
          <a:prstGeom prst="rightArrow">
            <a:avLst/>
          </a:prstGeom>
          <a:noFill/>
          <a:ln>
            <a:gradFill flip="none" rotWithShape="1">
              <a:gsLst>
                <a:gs pos="0">
                  <a:srgbClr val="FFC000"/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rgbClr val="0070C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77528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9" name="arrow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9006925-AEC3-E5EE-3CE9-DD37D09665B4}"/>
              </a:ext>
            </a:extLst>
          </p:cNvPr>
          <p:cNvGrpSpPr/>
          <p:nvPr/>
        </p:nvGrpSpPr>
        <p:grpSpPr>
          <a:xfrm>
            <a:off x="3213981" y="72428"/>
            <a:ext cx="4599160" cy="6102035"/>
            <a:chOff x="3268301" y="72428"/>
            <a:chExt cx="4599160" cy="61020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0AC14D7-90C9-249B-6D9A-8A4A68484700}"/>
                </a:ext>
              </a:extLst>
            </p:cNvPr>
            <p:cNvSpPr/>
            <p:nvPr/>
          </p:nvSpPr>
          <p:spPr>
            <a:xfrm>
              <a:off x="3268301" y="72428"/>
              <a:ext cx="4599160" cy="6102035"/>
            </a:xfrm>
            <a:prstGeom prst="roundRect">
              <a:avLst/>
            </a:prstGeom>
            <a:solidFill>
              <a:srgbClr val="00B0F0"/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hlinkClick r:id="rId3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32446720-F6F3-F921-88EF-8E6C9E67F615}"/>
                </a:ext>
              </a:extLst>
            </p:cNvPr>
            <p:cNvSpPr/>
            <p:nvPr/>
          </p:nvSpPr>
          <p:spPr>
            <a:xfrm>
              <a:off x="4092166" y="1669880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اول</a:t>
              </a:r>
            </a:p>
          </p:txBody>
        </p:sp>
        <p:sp>
          <p:nvSpPr>
            <p:cNvPr id="5" name="Rectangle: Rounded Corners 4">
              <a:hlinkClick r:id="rId5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837CBE06-ED7A-3215-4348-415DBEB565B3}"/>
                </a:ext>
              </a:extLst>
            </p:cNvPr>
            <p:cNvSpPr/>
            <p:nvPr/>
          </p:nvSpPr>
          <p:spPr>
            <a:xfrm>
              <a:off x="4092166" y="2738189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دوم</a:t>
              </a:r>
            </a:p>
          </p:txBody>
        </p:sp>
        <p:sp>
          <p:nvSpPr>
            <p:cNvPr id="6" name="Rectangle: Rounded Corners 5">
              <a:hlinkClick r:id="rId6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2296DBFC-04ED-6053-1103-07C66CF082DA}"/>
                </a:ext>
              </a:extLst>
            </p:cNvPr>
            <p:cNvSpPr/>
            <p:nvPr/>
          </p:nvSpPr>
          <p:spPr>
            <a:xfrm>
              <a:off x="4092166" y="3806498"/>
              <a:ext cx="3069126" cy="823086"/>
            </a:xfrm>
            <a:prstGeom prst="roundRect">
              <a:avLst>
                <a:gd name="adj" fmla="val 37395"/>
              </a:avLst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سوم</a:t>
              </a:r>
            </a:p>
          </p:txBody>
        </p:sp>
        <p:sp>
          <p:nvSpPr>
            <p:cNvPr id="7" name="Rectangle: Rounded Corners 6">
              <a:hlinkClick r:id="rId7" action="ppaction://hlinksldjump"/>
              <a:extLst>
                <a:ext uri="{FF2B5EF4-FFF2-40B4-BE49-F238E27FC236}">
                  <a16:creationId xmlns:a16="http://schemas.microsoft.com/office/drawing/2014/main" id="{0EB2B270-7C8D-60C7-4522-2E18407560DB}"/>
                </a:ext>
              </a:extLst>
            </p:cNvPr>
            <p:cNvSpPr/>
            <p:nvPr/>
          </p:nvSpPr>
          <p:spPr>
            <a:xfrm>
              <a:off x="4092166" y="4874807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چهارم</a:t>
              </a:r>
            </a:p>
          </p:txBody>
        </p:sp>
        <p:sp>
          <p:nvSpPr>
            <p:cNvPr id="8" name="Rectangle: Rounded Corners 7">
              <a:hlinkClick r:id="rId8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5AD11E26-4A7D-8140-5F00-322392AC37FC}"/>
                </a:ext>
              </a:extLst>
            </p:cNvPr>
            <p:cNvSpPr/>
            <p:nvPr/>
          </p:nvSpPr>
          <p:spPr>
            <a:xfrm>
              <a:off x="3720975" y="342549"/>
              <a:ext cx="3802615" cy="1057210"/>
            </a:xfrm>
            <a:prstGeom prst="roundRect">
              <a:avLst>
                <a:gd name="adj" fmla="val 37395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92D5C82-61A1-E5D6-5DBF-C06DE63091F1}"/>
                </a:ext>
              </a:extLst>
            </p:cNvPr>
            <p:cNvSpPr/>
            <p:nvPr/>
          </p:nvSpPr>
          <p:spPr>
            <a:xfrm>
              <a:off x="4064847" y="3806498"/>
              <a:ext cx="3096445" cy="823086"/>
            </a:xfrm>
            <a:prstGeom prst="roundRect">
              <a:avLst>
                <a:gd name="adj" fmla="val 37395"/>
              </a:avLst>
            </a:prstGeom>
            <a:noFill/>
            <a:ln w="53975">
              <a:gradFill flip="none" rotWithShape="1">
                <a:gsLst>
                  <a:gs pos="0">
                    <a:schemeClr val="bg1"/>
                  </a:gs>
                  <a:gs pos="32000">
                    <a:srgbClr val="FFFF00"/>
                  </a:gs>
                  <a:gs pos="64000">
                    <a:schemeClr val="bg1"/>
                  </a:gs>
                  <a:gs pos="97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800" dirty="0">
                <a:cs typeface="B Esfehan" panose="00000700000000000000" pitchFamily="2" charset="-78"/>
              </a:endParaRPr>
            </a:p>
          </p:txBody>
        </p:sp>
      </p:grp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8175B-B5C7-B49D-FAF6-4BF28518D8F2}"/>
              </a:ext>
            </a:extLst>
          </p:cNvPr>
          <p:cNvSpPr/>
          <p:nvPr/>
        </p:nvSpPr>
        <p:spPr>
          <a:xfrm>
            <a:off x="3001223" y="4101220"/>
            <a:ext cx="860081" cy="371192"/>
          </a:xfrm>
          <a:prstGeom prst="rightArrow">
            <a:avLst/>
          </a:prstGeom>
          <a:noFill/>
          <a:ln>
            <a:gradFill flip="none" rotWithShape="1">
              <a:gsLst>
                <a:gs pos="0">
                  <a:srgbClr val="FFC000"/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rgbClr val="0070C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7524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9" name="arrow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25E970A-53B0-4014-C826-025B9D2F2595}"/>
              </a:ext>
            </a:extLst>
          </p:cNvPr>
          <p:cNvGrpSpPr/>
          <p:nvPr/>
        </p:nvGrpSpPr>
        <p:grpSpPr>
          <a:xfrm>
            <a:off x="3213981" y="72428"/>
            <a:ext cx="4599160" cy="6102035"/>
            <a:chOff x="3268301" y="72428"/>
            <a:chExt cx="4599160" cy="61020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738BA5B-D3FD-D043-6E6C-93901AC2B8BF}"/>
                </a:ext>
              </a:extLst>
            </p:cNvPr>
            <p:cNvSpPr/>
            <p:nvPr/>
          </p:nvSpPr>
          <p:spPr>
            <a:xfrm>
              <a:off x="3268301" y="72428"/>
              <a:ext cx="4599160" cy="6102035"/>
            </a:xfrm>
            <a:prstGeom prst="roundRect">
              <a:avLst/>
            </a:prstGeom>
            <a:solidFill>
              <a:srgbClr val="00B0F0"/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Rectangle: Rounded Corners 3">
              <a:hlinkClick r:id="rId3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BB2C2094-FB69-98B3-4DB8-730C101F78E9}"/>
                </a:ext>
              </a:extLst>
            </p:cNvPr>
            <p:cNvSpPr/>
            <p:nvPr/>
          </p:nvSpPr>
          <p:spPr>
            <a:xfrm>
              <a:off x="4092166" y="1669880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اول</a:t>
              </a:r>
            </a:p>
          </p:txBody>
        </p:sp>
        <p:sp>
          <p:nvSpPr>
            <p:cNvPr id="5" name="Rectangle: Rounded Corners 4">
              <a:hlinkClick r:id="rId5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41F39C1A-5C1D-EEEB-F75F-F3FBCEBE7A49}"/>
                </a:ext>
              </a:extLst>
            </p:cNvPr>
            <p:cNvSpPr/>
            <p:nvPr/>
          </p:nvSpPr>
          <p:spPr>
            <a:xfrm>
              <a:off x="4092166" y="2738189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دوم</a:t>
              </a:r>
            </a:p>
          </p:txBody>
        </p:sp>
        <p:sp>
          <p:nvSpPr>
            <p:cNvPr id="6" name="Rectangle: Rounded Corners 5">
              <a:hlinkClick r:id="rId6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035F0D35-8F87-1FFC-828B-73F68E893AB3}"/>
                </a:ext>
              </a:extLst>
            </p:cNvPr>
            <p:cNvSpPr/>
            <p:nvPr/>
          </p:nvSpPr>
          <p:spPr>
            <a:xfrm>
              <a:off x="4092166" y="3806498"/>
              <a:ext cx="3069126" cy="823086"/>
            </a:xfrm>
            <a:prstGeom prst="roundRect">
              <a:avLst>
                <a:gd name="adj" fmla="val 37395"/>
              </a:avLst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سوم</a:t>
              </a:r>
            </a:p>
          </p:txBody>
        </p:sp>
        <p:sp>
          <p:nvSpPr>
            <p:cNvPr id="7" name="Rectangle: Rounded Corners 6">
              <a:hlinkClick r:id="rId7" action="ppaction://hlinksldjump">
                <a:snd r:embed="rId8" name="bomb.wav"/>
              </a:hlinkClick>
              <a:extLst>
                <a:ext uri="{FF2B5EF4-FFF2-40B4-BE49-F238E27FC236}">
                  <a16:creationId xmlns:a16="http://schemas.microsoft.com/office/drawing/2014/main" id="{D2619F31-19D3-4C10-0CD4-DADE8649C06E}"/>
                </a:ext>
              </a:extLst>
            </p:cNvPr>
            <p:cNvSpPr/>
            <p:nvPr/>
          </p:nvSpPr>
          <p:spPr>
            <a:xfrm>
              <a:off x="4092166" y="4874807"/>
              <a:ext cx="3069126" cy="823086"/>
            </a:xfrm>
            <a:prstGeom prst="roundRect">
              <a:avLst>
                <a:gd name="adj" fmla="val 37395"/>
              </a:avLst>
            </a:prstGeom>
            <a:gradFill flip="none" rotWithShape="1"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 چهارم</a:t>
              </a:r>
            </a:p>
          </p:txBody>
        </p:sp>
        <p:sp>
          <p:nvSpPr>
            <p:cNvPr id="8" name="Rectangle: Rounded Corners 7">
              <a:hlinkClick r:id="rId9" action="ppaction://hlinksldjump">
                <a:snd r:embed="rId4" name="click.wav"/>
              </a:hlinkClick>
              <a:extLst>
                <a:ext uri="{FF2B5EF4-FFF2-40B4-BE49-F238E27FC236}">
                  <a16:creationId xmlns:a16="http://schemas.microsoft.com/office/drawing/2014/main" id="{A7F5411D-9941-1A58-B30C-D482D19AB4F2}"/>
                </a:ext>
              </a:extLst>
            </p:cNvPr>
            <p:cNvSpPr/>
            <p:nvPr/>
          </p:nvSpPr>
          <p:spPr>
            <a:xfrm>
              <a:off x="3720975" y="342549"/>
              <a:ext cx="3802615" cy="1057210"/>
            </a:xfrm>
            <a:prstGeom prst="roundRect">
              <a:avLst>
                <a:gd name="adj" fmla="val 37395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4800" dirty="0">
                  <a:cs typeface="B Esfehan" panose="00000700000000000000" pitchFamily="2" charset="-78"/>
                </a:rPr>
                <a:t>گروه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FBA480F-2A0F-E7B1-33A4-16B62930B2ED}"/>
                </a:ext>
              </a:extLst>
            </p:cNvPr>
            <p:cNvSpPr/>
            <p:nvPr/>
          </p:nvSpPr>
          <p:spPr>
            <a:xfrm>
              <a:off x="4092166" y="4874807"/>
              <a:ext cx="3096445" cy="823086"/>
            </a:xfrm>
            <a:prstGeom prst="roundRect">
              <a:avLst>
                <a:gd name="adj" fmla="val 37395"/>
              </a:avLst>
            </a:prstGeom>
            <a:noFill/>
            <a:ln w="53975">
              <a:gradFill flip="none" rotWithShape="1">
                <a:gsLst>
                  <a:gs pos="0">
                    <a:schemeClr val="bg1"/>
                  </a:gs>
                  <a:gs pos="32000">
                    <a:srgbClr val="FFFF00"/>
                  </a:gs>
                  <a:gs pos="64000">
                    <a:schemeClr val="bg1"/>
                  </a:gs>
                  <a:gs pos="97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800" dirty="0">
                <a:cs typeface="B Esfehan" panose="00000700000000000000" pitchFamily="2" charset="-78"/>
              </a:endParaRPr>
            </a:p>
          </p:txBody>
        </p:sp>
      </p:grp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9A2501A-AAE9-71C8-E567-F133508496AC}"/>
              </a:ext>
            </a:extLst>
          </p:cNvPr>
          <p:cNvSpPr/>
          <p:nvPr/>
        </p:nvSpPr>
        <p:spPr>
          <a:xfrm>
            <a:off x="2992169" y="5151422"/>
            <a:ext cx="860081" cy="371192"/>
          </a:xfrm>
          <a:prstGeom prst="rightArrow">
            <a:avLst/>
          </a:prstGeom>
          <a:noFill/>
          <a:ln>
            <a:gradFill flip="none" rotWithShape="1">
              <a:gsLst>
                <a:gs pos="0">
                  <a:srgbClr val="FFC000"/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rgbClr val="0070C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83237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0" name="arrow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FBB8C2B-14CC-A204-00E5-43CC7A6E7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58" y="0"/>
            <a:ext cx="12296858" cy="690076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A6B2E17-F573-BAD1-2176-7CC515F73435}"/>
              </a:ext>
            </a:extLst>
          </p:cNvPr>
          <p:cNvGrpSpPr/>
          <p:nvPr/>
        </p:nvGrpSpPr>
        <p:grpSpPr>
          <a:xfrm>
            <a:off x="2178047" y="2023795"/>
            <a:ext cx="3263906" cy="2853178"/>
            <a:chOff x="4444994" y="2179017"/>
            <a:chExt cx="3263906" cy="2853178"/>
          </a:xfrm>
        </p:grpSpPr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87002091-3DD8-CAC0-B471-348D830508C7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8" name="Hexagon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335DABE5-700C-E355-C6BF-95A2E83401A7}"/>
                </a:ext>
              </a:extLst>
            </p:cNvPr>
            <p:cNvSpPr/>
            <p:nvPr/>
          </p:nvSpPr>
          <p:spPr>
            <a:xfrm>
              <a:off x="4673600" y="2362200"/>
              <a:ext cx="2844800" cy="2486812"/>
            </a:xfrm>
            <a:prstGeom prst="hexagon">
              <a:avLst/>
            </a:prstGeom>
            <a:blipFill>
              <a:blip r:embed="rId6"/>
              <a:stretch>
                <a:fillRect l="-11269" t="-2814" r="-3836" b="-15901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671FCD1-AE76-DE09-9981-8E132C891DE7}"/>
              </a:ext>
            </a:extLst>
          </p:cNvPr>
          <p:cNvGrpSpPr/>
          <p:nvPr/>
        </p:nvGrpSpPr>
        <p:grpSpPr>
          <a:xfrm>
            <a:off x="6696070" y="2023795"/>
            <a:ext cx="3263906" cy="2853178"/>
            <a:chOff x="4444994" y="2179017"/>
            <a:chExt cx="3263906" cy="2853178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972A0EDC-ADB3-B10A-6C1C-6A9434EEC92E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1" name="Hexagon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7FA3D300-6FB3-1C12-8CC0-74BD454BB59F}"/>
                </a:ext>
              </a:extLst>
            </p:cNvPr>
            <p:cNvSpPr/>
            <p:nvPr/>
          </p:nvSpPr>
          <p:spPr>
            <a:xfrm>
              <a:off x="4673600" y="2362200"/>
              <a:ext cx="2844800" cy="2486812"/>
            </a:xfrm>
            <a:prstGeom prst="hexagon">
              <a:avLst/>
            </a:prstGeom>
            <a:blipFill>
              <a:blip r:embed="rId8"/>
              <a:stretch>
                <a:fillRect l="-11269" t="-2814" r="-3836" b="-15901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44B108F-2787-ABCD-0D0A-A0678FAE8644}"/>
              </a:ext>
            </a:extLst>
          </p:cNvPr>
          <p:cNvGrpSpPr/>
          <p:nvPr/>
        </p:nvGrpSpPr>
        <p:grpSpPr>
          <a:xfrm>
            <a:off x="4464047" y="2023795"/>
            <a:ext cx="3263906" cy="2853178"/>
            <a:chOff x="4444994" y="2179017"/>
            <a:chExt cx="3263906" cy="2853178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D85113F0-C5E5-B59D-3D69-FDA2CC7DA701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0" name="Hexagon 9">
              <a:hlinkClick r:id="rId9" action="ppaction://hlinksldjump"/>
              <a:extLst>
                <a:ext uri="{FF2B5EF4-FFF2-40B4-BE49-F238E27FC236}">
                  <a16:creationId xmlns:a16="http://schemas.microsoft.com/office/drawing/2014/main" id="{FB951E87-5F80-131C-281D-DCD592B6111C}"/>
                </a:ext>
              </a:extLst>
            </p:cNvPr>
            <p:cNvSpPr/>
            <p:nvPr/>
          </p:nvSpPr>
          <p:spPr>
            <a:xfrm>
              <a:off x="4673600" y="2362200"/>
              <a:ext cx="2825747" cy="2486812"/>
            </a:xfrm>
            <a:prstGeom prst="hexagon">
              <a:avLst/>
            </a:prstGeom>
            <a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36000"/>
                        </a14:imgEffect>
                      </a14:imgLayer>
                    </a14:imgProps>
                  </a:ext>
                </a:extLst>
              </a:blip>
              <a:stretch>
                <a:fillRect l="-35813" t="-2393" r="-31427" b="-672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665811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1" name="arrow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4B108F-2787-ABCD-0D0A-A0678FAE8644}"/>
              </a:ext>
            </a:extLst>
          </p:cNvPr>
          <p:cNvGrpSpPr/>
          <p:nvPr/>
        </p:nvGrpSpPr>
        <p:grpSpPr>
          <a:xfrm>
            <a:off x="2127167" y="2002411"/>
            <a:ext cx="3263906" cy="2853178"/>
            <a:chOff x="4444994" y="2179017"/>
            <a:chExt cx="3263906" cy="2853178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D85113F0-C5E5-B59D-3D69-FDA2CC7DA701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0" name="Hexagon 9">
              <a:hlinkClick r:id="rId5" action="ppaction://hlinksldjump"/>
              <a:extLst>
                <a:ext uri="{FF2B5EF4-FFF2-40B4-BE49-F238E27FC236}">
                  <a16:creationId xmlns:a16="http://schemas.microsoft.com/office/drawing/2014/main" id="{FB951E87-5F80-131C-281D-DCD592B6111C}"/>
                </a:ext>
              </a:extLst>
            </p:cNvPr>
            <p:cNvSpPr/>
            <p:nvPr/>
          </p:nvSpPr>
          <p:spPr>
            <a:xfrm>
              <a:off x="4673600" y="2362200"/>
              <a:ext cx="2825747" cy="2486812"/>
            </a:xfrm>
            <a:prstGeom prst="hexagon">
              <a:avLst/>
            </a:pr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36000"/>
                        </a14:imgEffect>
                      </a14:imgLayer>
                    </a14:imgProps>
                  </a:ext>
                </a:extLst>
              </a:blip>
              <a:stretch>
                <a:fillRect l="-35813" t="-2393" r="-31427" b="-672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6B2E17-F573-BAD1-2176-7CC515F73435}"/>
              </a:ext>
            </a:extLst>
          </p:cNvPr>
          <p:cNvGrpSpPr/>
          <p:nvPr/>
        </p:nvGrpSpPr>
        <p:grpSpPr>
          <a:xfrm>
            <a:off x="6634193" y="2002411"/>
            <a:ext cx="3263906" cy="2853178"/>
            <a:chOff x="4444994" y="2179017"/>
            <a:chExt cx="3263906" cy="2853178"/>
          </a:xfrm>
        </p:grpSpPr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87002091-3DD8-CAC0-B471-348D830508C7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8" name="Hexagon 17">
              <a:hlinkClick r:id="rId8" action="ppaction://hlinksldjump"/>
              <a:extLst>
                <a:ext uri="{FF2B5EF4-FFF2-40B4-BE49-F238E27FC236}">
                  <a16:creationId xmlns:a16="http://schemas.microsoft.com/office/drawing/2014/main" id="{335DABE5-700C-E355-C6BF-95A2E83401A7}"/>
                </a:ext>
              </a:extLst>
            </p:cNvPr>
            <p:cNvSpPr/>
            <p:nvPr/>
          </p:nvSpPr>
          <p:spPr>
            <a:xfrm>
              <a:off x="4673600" y="2362200"/>
              <a:ext cx="2844800" cy="2486812"/>
            </a:xfrm>
            <a:prstGeom prst="hexagon">
              <a:avLst/>
            </a:prstGeom>
            <a:blipFill>
              <a:blip r:embed="rId9"/>
              <a:stretch>
                <a:fillRect l="-11269" t="-2814" r="-3836" b="-15901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671FCD1-AE76-DE09-9981-8E132C891DE7}"/>
              </a:ext>
            </a:extLst>
          </p:cNvPr>
          <p:cNvGrpSpPr/>
          <p:nvPr/>
        </p:nvGrpSpPr>
        <p:grpSpPr>
          <a:xfrm>
            <a:off x="4380680" y="2002411"/>
            <a:ext cx="3263906" cy="2853178"/>
            <a:chOff x="4444994" y="2179017"/>
            <a:chExt cx="3263906" cy="2853178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972A0EDC-ADB3-B10A-6C1C-6A9434EEC92E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1" name="Hexagon 20">
              <a:hlinkClick r:id="rId10" action="ppaction://hlinksldjump"/>
              <a:extLst>
                <a:ext uri="{FF2B5EF4-FFF2-40B4-BE49-F238E27FC236}">
                  <a16:creationId xmlns:a16="http://schemas.microsoft.com/office/drawing/2014/main" id="{7FA3D300-6FB3-1C12-8CC0-74BD454BB59F}"/>
                </a:ext>
              </a:extLst>
            </p:cNvPr>
            <p:cNvSpPr/>
            <p:nvPr/>
          </p:nvSpPr>
          <p:spPr>
            <a:xfrm>
              <a:off x="4673600" y="2362200"/>
              <a:ext cx="2844800" cy="2486812"/>
            </a:xfrm>
            <a:prstGeom prst="hexagon">
              <a:avLst/>
            </a:prstGeom>
            <a:blipFill>
              <a:blip r:embed="rId11"/>
              <a:stretch>
                <a:fillRect l="-11269" t="-2814" r="-3836" b="-15901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208618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2" name="arrow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3671FCD1-AE76-DE09-9981-8E132C891DE7}"/>
              </a:ext>
            </a:extLst>
          </p:cNvPr>
          <p:cNvGrpSpPr/>
          <p:nvPr/>
        </p:nvGrpSpPr>
        <p:grpSpPr>
          <a:xfrm>
            <a:off x="6696070" y="2023795"/>
            <a:ext cx="3263906" cy="2853178"/>
            <a:chOff x="4444994" y="2179017"/>
            <a:chExt cx="3263906" cy="2853178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972A0EDC-ADB3-B10A-6C1C-6A9434EEC92E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1" name="Hexagon 20">
              <a:hlinkClick r:id="rId5" action="ppaction://hlinksldjump"/>
              <a:extLst>
                <a:ext uri="{FF2B5EF4-FFF2-40B4-BE49-F238E27FC236}">
                  <a16:creationId xmlns:a16="http://schemas.microsoft.com/office/drawing/2014/main" id="{7FA3D300-6FB3-1C12-8CC0-74BD454BB59F}"/>
                </a:ext>
              </a:extLst>
            </p:cNvPr>
            <p:cNvSpPr/>
            <p:nvPr/>
          </p:nvSpPr>
          <p:spPr>
            <a:xfrm>
              <a:off x="4673600" y="2362200"/>
              <a:ext cx="2844800" cy="2486812"/>
            </a:xfrm>
            <a:prstGeom prst="hexagon">
              <a:avLst/>
            </a:prstGeom>
            <a:blipFill>
              <a:blip r:embed="rId6"/>
              <a:stretch>
                <a:fillRect l="-11269" t="-2814" r="-3836" b="-15901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44B108F-2787-ABCD-0D0A-A0678FAE8644}"/>
              </a:ext>
            </a:extLst>
          </p:cNvPr>
          <p:cNvGrpSpPr/>
          <p:nvPr/>
        </p:nvGrpSpPr>
        <p:grpSpPr>
          <a:xfrm>
            <a:off x="2127166" y="2002411"/>
            <a:ext cx="3263906" cy="2853178"/>
            <a:chOff x="4444994" y="2179017"/>
            <a:chExt cx="3263906" cy="2853178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D85113F0-C5E5-B59D-3D69-FDA2CC7DA701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0" name="Hexagon 9">
              <a:hlinkClick r:id="rId7" action="ppaction://hlinksldjump"/>
              <a:extLst>
                <a:ext uri="{FF2B5EF4-FFF2-40B4-BE49-F238E27FC236}">
                  <a16:creationId xmlns:a16="http://schemas.microsoft.com/office/drawing/2014/main" id="{FB951E87-5F80-131C-281D-DCD592B6111C}"/>
                </a:ext>
              </a:extLst>
            </p:cNvPr>
            <p:cNvSpPr/>
            <p:nvPr/>
          </p:nvSpPr>
          <p:spPr>
            <a:xfrm>
              <a:off x="4673600" y="2362200"/>
              <a:ext cx="2825747" cy="2486812"/>
            </a:xfrm>
            <a:prstGeom prst="hexagon">
              <a:avLst/>
            </a:prstGeom>
            <a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36000"/>
                        </a14:imgEffect>
                      </a14:imgLayer>
                    </a14:imgProps>
                  </a:ext>
                </a:extLst>
              </a:blip>
              <a:stretch>
                <a:fillRect l="-35813" t="-2393" r="-31427" b="-672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6B2E17-F573-BAD1-2176-7CC515F73435}"/>
              </a:ext>
            </a:extLst>
          </p:cNvPr>
          <p:cNvGrpSpPr/>
          <p:nvPr/>
        </p:nvGrpSpPr>
        <p:grpSpPr>
          <a:xfrm>
            <a:off x="4411618" y="2002411"/>
            <a:ext cx="3263906" cy="2853178"/>
            <a:chOff x="4444994" y="2179017"/>
            <a:chExt cx="3263906" cy="2853178"/>
          </a:xfrm>
        </p:grpSpPr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87002091-3DD8-CAC0-B471-348D830508C7}"/>
                </a:ext>
              </a:extLst>
            </p:cNvPr>
            <p:cNvSpPr/>
            <p:nvPr/>
          </p:nvSpPr>
          <p:spPr>
            <a:xfrm>
              <a:off x="4444994" y="2179017"/>
              <a:ext cx="3263906" cy="2853178"/>
            </a:xfrm>
            <a:prstGeom prst="hexagon">
              <a:avLst/>
            </a:prstGeom>
            <a:gradFill>
              <a:gsLst>
                <a:gs pos="0">
                  <a:srgbClr val="7030A0"/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rgbClr val="002060"/>
                </a:gs>
              </a:gsLst>
              <a:lin ang="16200000" scaled="1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8" name="Hexagon 17">
              <a:hlinkClick r:id="rId10" action="ppaction://hlinksldjump"/>
              <a:extLst>
                <a:ext uri="{FF2B5EF4-FFF2-40B4-BE49-F238E27FC236}">
                  <a16:creationId xmlns:a16="http://schemas.microsoft.com/office/drawing/2014/main" id="{335DABE5-700C-E355-C6BF-95A2E83401A7}"/>
                </a:ext>
              </a:extLst>
            </p:cNvPr>
            <p:cNvSpPr/>
            <p:nvPr/>
          </p:nvSpPr>
          <p:spPr>
            <a:xfrm>
              <a:off x="4673600" y="2362200"/>
              <a:ext cx="2844800" cy="2486812"/>
            </a:xfrm>
            <a:prstGeom prst="hexagon">
              <a:avLst/>
            </a:prstGeom>
            <a:blipFill>
              <a:blip r:embed="rId11"/>
              <a:stretch>
                <a:fillRect l="-11269" t="-2814" r="-3836" b="-15901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931819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  <p:sndAc>
          <p:stSnd>
            <p:snd r:embed="rId2" name="arrow.wav"/>
          </p:stSnd>
        </p:sndAc>
      </p:transition>
    </mc:Choice>
    <mc:Fallback xmlns="">
      <p:transition spd="slow">
        <p:fade/>
        <p:sndAc>
          <p:stSnd>
            <p:snd r:embed="rId12" name="arrow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469</Words>
  <Application>Microsoft Office PowerPoint</Application>
  <PresentationFormat>Widescreen</PresentationFormat>
  <Paragraphs>230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2" baseType="lpstr">
      <vt:lpstr>0 Kamran Bold</vt:lpstr>
      <vt:lpstr>Arial</vt:lpstr>
      <vt:lpstr>Avenir 85 Heavy</vt:lpstr>
      <vt:lpstr>Aviny</vt:lpstr>
      <vt:lpstr>B amir</vt:lpstr>
      <vt:lpstr>B Esfehan</vt:lpstr>
      <vt:lpstr>B Farnaz</vt:lpstr>
      <vt:lpstr>B Yekan</vt:lpstr>
      <vt:lpstr>Calibri</vt:lpstr>
      <vt:lpstr>Calibri Light</vt:lpstr>
      <vt:lpstr>Equalize</vt:lpstr>
      <vt:lpstr>G2 Rubber Stamp LET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Trend_Hunter</dc:creator>
  <cp:lastModifiedBy>javad asakere66</cp:lastModifiedBy>
  <cp:revision>22</cp:revision>
  <dcterms:created xsi:type="dcterms:W3CDTF">2024-01-22T22:26:37Z</dcterms:created>
  <dcterms:modified xsi:type="dcterms:W3CDTF">2025-10-11T12:55:16Z</dcterms:modified>
</cp:coreProperties>
</file>